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98F8-A709-41D9-99C1-F9069724C2DA}" type="datetimeFigureOut">
              <a:rPr lang="bg-BG" smtClean="0"/>
              <a:t>4.12.2011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2387-B7D4-4F87-9D6B-CBF7AD8B8AE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34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98F8-A709-41D9-99C1-F9069724C2DA}" type="datetimeFigureOut">
              <a:rPr lang="bg-BG" smtClean="0"/>
              <a:t>4.12.2011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2387-B7D4-4F87-9D6B-CBF7AD8B8AE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493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98F8-A709-41D9-99C1-F9069724C2DA}" type="datetimeFigureOut">
              <a:rPr lang="bg-BG" smtClean="0"/>
              <a:t>4.12.2011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2387-B7D4-4F87-9D6B-CBF7AD8B8AE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840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98F8-A709-41D9-99C1-F9069724C2DA}" type="datetimeFigureOut">
              <a:rPr lang="bg-BG" smtClean="0"/>
              <a:t>4.12.2011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2387-B7D4-4F87-9D6B-CBF7AD8B8AE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8021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98F8-A709-41D9-99C1-F9069724C2DA}" type="datetimeFigureOut">
              <a:rPr lang="bg-BG" smtClean="0"/>
              <a:t>4.12.2011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2387-B7D4-4F87-9D6B-CBF7AD8B8AE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448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98F8-A709-41D9-99C1-F9069724C2DA}" type="datetimeFigureOut">
              <a:rPr lang="bg-BG" smtClean="0"/>
              <a:t>4.12.2011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2387-B7D4-4F87-9D6B-CBF7AD8B8AE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853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98F8-A709-41D9-99C1-F9069724C2DA}" type="datetimeFigureOut">
              <a:rPr lang="bg-BG" smtClean="0"/>
              <a:t>4.12.2011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2387-B7D4-4F87-9D6B-CBF7AD8B8AE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256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98F8-A709-41D9-99C1-F9069724C2DA}" type="datetimeFigureOut">
              <a:rPr lang="bg-BG" smtClean="0"/>
              <a:t>4.12.2011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2387-B7D4-4F87-9D6B-CBF7AD8B8AE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469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98F8-A709-41D9-99C1-F9069724C2DA}" type="datetimeFigureOut">
              <a:rPr lang="bg-BG" smtClean="0"/>
              <a:t>4.12.2011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2387-B7D4-4F87-9D6B-CBF7AD8B8AE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744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98F8-A709-41D9-99C1-F9069724C2DA}" type="datetimeFigureOut">
              <a:rPr lang="bg-BG" smtClean="0"/>
              <a:t>4.12.2011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2387-B7D4-4F87-9D6B-CBF7AD8B8AE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322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98F8-A709-41D9-99C1-F9069724C2DA}" type="datetimeFigureOut">
              <a:rPr lang="bg-BG" smtClean="0"/>
              <a:t>4.12.2011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2387-B7D4-4F87-9D6B-CBF7AD8B8AE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555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50" y="274638"/>
            <a:ext cx="72831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50" y="1600200"/>
            <a:ext cx="72831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998F8-A709-41D9-99C1-F9069724C2DA}" type="datetimeFigureOut">
              <a:rPr lang="bg-BG" smtClean="0"/>
              <a:t>4.12.2011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2387-B7D4-4F87-9D6B-CBF7AD8B8AEE}" type="slidenum">
              <a:rPr lang="bg-BG" smtClean="0"/>
              <a:t>‹#›</a:t>
            </a:fld>
            <a:endParaRPr lang="bg-BG"/>
          </a:p>
        </p:txBody>
      </p:sp>
      <p:pic>
        <p:nvPicPr>
          <p:cNvPr id="1027" name="Picture 3" descr="C:\Users\Lussi\Desktop\c7298c69968b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ussi\Desktop\brush78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96183" y="5721003"/>
            <a:ext cx="1147817" cy="113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8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>
            <a:solidFill>
              <a:srgbClr val="009AD0"/>
            </a:solidFill>
          </a:ln>
          <a:solidFill>
            <a:srgbClr val="009AD0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363538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>
            <a:noAutofit/>
          </a:bodyPr>
          <a:lstStyle/>
          <a:p>
            <a:r>
              <a:rPr lang="bg-BG" sz="6600" dirty="0" smtClean="0"/>
              <a:t>Графичен редактор</a:t>
            </a:r>
            <a:r>
              <a:rPr lang="en-US" sz="6600" dirty="0" smtClean="0"/>
              <a:t> Paint</a:t>
            </a:r>
            <a:endParaRPr lang="bg-BG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>
                <a:ln>
                  <a:solidFill>
                    <a:srgbClr val="00B0F0"/>
                  </a:solidFill>
                </a:ln>
                <a:solidFill>
                  <a:srgbClr val="009AD0"/>
                </a:solidFill>
              </a:rPr>
              <a:t>Графични формати</a:t>
            </a:r>
            <a:endParaRPr lang="bg-BG" dirty="0">
              <a:ln>
                <a:solidFill>
                  <a:srgbClr val="00B0F0"/>
                </a:solidFill>
              </a:ln>
              <a:solidFill>
                <a:srgbClr val="009A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Векторна и растерна графика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776864" cy="4525963"/>
          </a:xfrm>
        </p:spPr>
        <p:txBody>
          <a:bodyPr/>
          <a:lstStyle/>
          <a:p>
            <a:r>
              <a:rPr lang="bg-BG" dirty="0" smtClean="0"/>
              <a:t>Двата основни похвата за представяне на изображения са: </a:t>
            </a:r>
            <a:r>
              <a:rPr lang="bg-BG" b="1" dirty="0" smtClean="0"/>
              <a:t>векторен и растерен.</a:t>
            </a:r>
          </a:p>
          <a:p>
            <a:r>
              <a:rPr lang="bg-BG" dirty="0" smtClean="0"/>
              <a:t>При </a:t>
            </a:r>
            <a:r>
              <a:rPr lang="bg-BG" b="1" dirty="0" smtClean="0"/>
              <a:t>растерната графика </a:t>
            </a:r>
            <a:r>
              <a:rPr lang="bg-BG" dirty="0" smtClean="0"/>
              <a:t>изображението </a:t>
            </a:r>
            <a:r>
              <a:rPr lang="bg-BG" dirty="0"/>
              <a:t>е</a:t>
            </a:r>
            <a:r>
              <a:rPr lang="bg-BG" dirty="0" smtClean="0"/>
              <a:t> съставено от малки квадратчета – </a:t>
            </a:r>
            <a:r>
              <a:rPr lang="bg-BG" b="1" dirty="0" smtClean="0"/>
              <a:t>пиксели (</a:t>
            </a:r>
            <a:r>
              <a:rPr lang="en-US" b="1" dirty="0" smtClean="0"/>
              <a:t>pixel – pi</a:t>
            </a:r>
            <a:r>
              <a:rPr lang="en-US" dirty="0" smtClean="0"/>
              <a:t>cture </a:t>
            </a:r>
            <a:r>
              <a:rPr lang="en-US" b="1" dirty="0" smtClean="0"/>
              <a:t>el</a:t>
            </a:r>
            <a:r>
              <a:rPr lang="en-US" dirty="0" smtClean="0"/>
              <a:t>ement</a:t>
            </a:r>
            <a:r>
              <a:rPr lang="bg-BG" dirty="0" smtClean="0"/>
              <a:t>). </a:t>
            </a:r>
            <a:endParaRPr lang="bg-BG" b="1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bg-BG" dirty="0" smtClean="0"/>
              <a:t>Елементите не са достъпни поотделно;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g-BG" dirty="0" smtClean="0"/>
              <a:t>Всяко увеличаване и намаляване прави картината неясна;</a:t>
            </a:r>
          </a:p>
          <a:p>
            <a:pPr indent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976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Векторна и растерна графика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44824"/>
            <a:ext cx="7488832" cy="4525963"/>
          </a:xfrm>
        </p:spPr>
        <p:txBody>
          <a:bodyPr/>
          <a:lstStyle/>
          <a:p>
            <a:r>
              <a:rPr lang="bg-BG" dirty="0" smtClean="0"/>
              <a:t>При векторния похват основните геометрични обекти се представят с математически описания.</a:t>
            </a:r>
          </a:p>
          <a:p>
            <a:r>
              <a:rPr lang="bg-BG" dirty="0" smtClean="0"/>
              <a:t>Изображенията могат лесно да бъдат премествани, увеличавани и намалявани многократно, без да се развали качеството.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333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Векторна и растерна графика</a:t>
            </a:r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4" t="9497" r="81083" b="84132"/>
          <a:stretch/>
        </p:blipFill>
        <p:spPr bwMode="auto">
          <a:xfrm>
            <a:off x="1748422" y="1858859"/>
            <a:ext cx="896105" cy="114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t="14658" b="26257"/>
          <a:stretch/>
        </p:blipFill>
        <p:spPr bwMode="auto">
          <a:xfrm>
            <a:off x="3333134" y="1873467"/>
            <a:ext cx="1069147" cy="95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t="14658" b="26257"/>
          <a:stretch/>
        </p:blipFill>
        <p:spPr bwMode="auto">
          <a:xfrm>
            <a:off x="5076953" y="1404069"/>
            <a:ext cx="1944216" cy="173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C:\Program Files (x86)\Microsoft Office\MEDIA\CAGCAT10\j018742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50" y="4581128"/>
            <a:ext cx="1170719" cy="12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Program Files (x86)\Microsoft Office\MEDIA\CAGCAT10\j018742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1" y="4005064"/>
            <a:ext cx="1961143" cy="203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Program Files (x86)\Microsoft Office\MEDIA\CAGCAT10\j018742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93183"/>
            <a:ext cx="2879872" cy="298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8422" y="2827369"/>
            <a:ext cx="1267839" cy="365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Фигура 1</a:t>
            </a:r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1599385" y="6046876"/>
            <a:ext cx="119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Фигура 2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056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Графични формати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.bmp </a:t>
            </a:r>
            <a:r>
              <a:rPr lang="en-US" dirty="0" smtClean="0"/>
              <a:t>–</a:t>
            </a:r>
            <a:r>
              <a:rPr lang="bg-BG" dirty="0" smtClean="0"/>
              <a:t>използва 16 милиона цвята, високо качество, голям обем;</a:t>
            </a:r>
          </a:p>
          <a:p>
            <a:r>
              <a:rPr lang="en-US" b="1" dirty="0" smtClean="0"/>
              <a:t>.jpg</a:t>
            </a:r>
            <a:r>
              <a:rPr lang="bg-BG" b="1" dirty="0" smtClean="0"/>
              <a:t> </a:t>
            </a:r>
            <a:r>
              <a:rPr lang="bg-BG" dirty="0" smtClean="0"/>
              <a:t>– формат за цветна фотография и публикуване в интернет, компресия със загуба на качеството;</a:t>
            </a:r>
          </a:p>
          <a:p>
            <a:r>
              <a:rPr lang="en-US" b="1" dirty="0" smtClean="0"/>
              <a:t>.</a:t>
            </a:r>
            <a:r>
              <a:rPr lang="en-US" b="1" dirty="0" err="1" smtClean="0"/>
              <a:t>png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bg-BG" dirty="0" smtClean="0"/>
              <a:t>високо качество, прозрачност, компресия без загуба на качеството;</a:t>
            </a:r>
          </a:p>
          <a:p>
            <a:r>
              <a:rPr lang="en-US" b="1" dirty="0" smtClean="0"/>
              <a:t>.</a:t>
            </a:r>
            <a:r>
              <a:rPr lang="en-US" b="1" dirty="0" err="1" smtClean="0"/>
              <a:t>pdf</a:t>
            </a:r>
            <a:r>
              <a:rPr lang="en-US" b="1" dirty="0" smtClean="0"/>
              <a:t> </a:t>
            </a:r>
            <a:r>
              <a:rPr lang="bg-BG" dirty="0" smtClean="0"/>
              <a:t>– за пренасяне и използване на различни компютърни документи.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737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Задача: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Използвай въображението си и в графичен редактор </a:t>
            </a:r>
            <a:r>
              <a:rPr lang="en-US" b="1" dirty="0" smtClean="0"/>
              <a:t>Paint</a:t>
            </a:r>
            <a:r>
              <a:rPr lang="en-US" dirty="0" smtClean="0"/>
              <a:t> </a:t>
            </a:r>
            <a:r>
              <a:rPr lang="bg-BG" dirty="0" smtClean="0"/>
              <a:t>нарисувай „Зимна нощ“: снежен човек, снежинки, звезди...</a:t>
            </a:r>
          </a:p>
          <a:p>
            <a:pPr indent="442913"/>
            <a:r>
              <a:rPr lang="bg-BG" dirty="0" smtClean="0"/>
              <a:t>Запази изображението в следните файлови формати: </a:t>
            </a:r>
            <a:r>
              <a:rPr lang="en-US" b="1" dirty="0" smtClean="0"/>
              <a:t>.bmp</a:t>
            </a:r>
            <a:r>
              <a:rPr lang="bg-BG" b="1" dirty="0" smtClean="0"/>
              <a:t>, </a:t>
            </a:r>
            <a:r>
              <a:rPr lang="en-US" b="1" dirty="0" smtClean="0"/>
              <a:t>.jpg</a:t>
            </a:r>
            <a:r>
              <a:rPr lang="bg-BG" b="1" dirty="0" smtClean="0"/>
              <a:t>, </a:t>
            </a:r>
            <a:r>
              <a:rPr lang="en-US" b="1" dirty="0" smtClean="0"/>
              <a:t>.</a:t>
            </a:r>
            <a:r>
              <a:rPr lang="en-US" b="1" dirty="0" err="1" smtClean="0"/>
              <a:t>png</a:t>
            </a:r>
            <a:r>
              <a:rPr lang="bg-BG" b="1" dirty="0" smtClean="0"/>
              <a:t>;</a:t>
            </a:r>
          </a:p>
          <a:p>
            <a:pPr indent="442913"/>
            <a:r>
              <a:rPr lang="bg-BG" dirty="0" smtClean="0"/>
              <a:t>Запиши в тетрадката си размерите на трите файла и ги с</a:t>
            </a:r>
            <a:r>
              <a:rPr lang="bg-BG" dirty="0" smtClean="0"/>
              <a:t>равни.</a:t>
            </a:r>
          </a:p>
          <a:p>
            <a:pPr marL="457200" indent="-457200">
              <a:buFont typeface="Wingdings" pitchFamily="2" charset="2"/>
              <a:buChar char="ü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133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7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Графичен редактор</a:t>
            </a:r>
            <a:r>
              <a:rPr lang="en-US" dirty="0" smtClean="0"/>
              <a:t> Paint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lnSpcReduction="10000"/>
          </a:bodyPr>
          <a:lstStyle/>
          <a:p>
            <a:r>
              <a:rPr lang="bg-BG" b="1" i="1" dirty="0"/>
              <a:t>Графичните</a:t>
            </a:r>
            <a:r>
              <a:rPr lang="bg-BG" dirty="0"/>
              <a:t> </a:t>
            </a:r>
            <a:r>
              <a:rPr lang="bg-BG" b="1" i="1" dirty="0"/>
              <a:t>редактори</a:t>
            </a:r>
            <a:r>
              <a:rPr lang="bg-BG" dirty="0"/>
              <a:t> са програми, които служат за създаване, обработка, съхранение и отпечатване на изображения. </a:t>
            </a:r>
            <a:endParaRPr lang="bg-BG" dirty="0" smtClean="0"/>
          </a:p>
          <a:p>
            <a:r>
              <a:rPr lang="en-US" b="1" dirty="0" smtClean="0"/>
              <a:t>Paint</a:t>
            </a:r>
            <a:r>
              <a:rPr lang="bg-BG" dirty="0" smtClean="0"/>
              <a:t> е графичен редактор, който е част от операционната система </a:t>
            </a:r>
            <a:r>
              <a:rPr lang="en-US" b="1" dirty="0" smtClean="0"/>
              <a:t>Windows</a:t>
            </a:r>
            <a:r>
              <a:rPr lang="bg-BG" b="1" dirty="0" smtClean="0"/>
              <a:t>.</a:t>
            </a:r>
            <a:endParaRPr lang="bg-BG" b="1" dirty="0"/>
          </a:p>
          <a:p>
            <a:r>
              <a:rPr lang="bg-BG" dirty="0" smtClean="0"/>
              <a:t>Стартирането </a:t>
            </a:r>
            <a:r>
              <a:rPr lang="bg-BG" dirty="0"/>
              <a:t>на </a:t>
            </a:r>
            <a:r>
              <a:rPr lang="bg-BG" b="1" dirty="0"/>
              <a:t>Paint </a:t>
            </a:r>
            <a:r>
              <a:rPr lang="bg-BG" dirty="0"/>
              <a:t>става с </a:t>
            </a:r>
            <a:r>
              <a:rPr lang="bg-BG" dirty="0" smtClean="0"/>
              <a:t>командата: </a:t>
            </a:r>
            <a:r>
              <a:rPr lang="en-US" b="1" dirty="0"/>
              <a:t>S</a:t>
            </a:r>
            <a:r>
              <a:rPr lang="en-US" b="1" dirty="0" smtClean="0"/>
              <a:t>tart</a:t>
            </a:r>
            <a:r>
              <a:rPr lang="bg-BG" b="1" dirty="0"/>
              <a:t>/</a:t>
            </a:r>
            <a:r>
              <a:rPr lang="en-US" b="1" dirty="0"/>
              <a:t>All Programs</a:t>
            </a:r>
            <a:r>
              <a:rPr lang="bg-BG" b="1" dirty="0"/>
              <a:t>/</a:t>
            </a:r>
            <a:r>
              <a:rPr lang="en-US" b="1" dirty="0"/>
              <a:t>Accessories</a:t>
            </a:r>
            <a:r>
              <a:rPr lang="bg-BG" b="1" dirty="0"/>
              <a:t>/ Paint.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042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Инструменти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412776"/>
            <a:ext cx="5472609" cy="4525963"/>
          </a:xfrm>
        </p:spPr>
        <p:txBody>
          <a:bodyPr/>
          <a:lstStyle/>
          <a:p>
            <a:r>
              <a:rPr lang="bg-BG" dirty="0" smtClean="0"/>
              <a:t>Активираме избраният инструмент с щракване с левия бутон на мишката. Преместваме показалеца в работното поле и щракваме, изтегляме или влачим инструмента, взависимост от вида на избрания инструмент.</a:t>
            </a: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1412776"/>
            <a:ext cx="1894517" cy="152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3573016"/>
            <a:ext cx="1894517" cy="125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6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Инструменти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50" y="1600200"/>
            <a:ext cx="5400598" cy="4525963"/>
          </a:xfrm>
        </p:spPr>
        <p:txBody>
          <a:bodyPr/>
          <a:lstStyle/>
          <a:p>
            <a:r>
              <a:rPr lang="bg-BG" dirty="0" smtClean="0"/>
              <a:t>С инструментите за маркиране можем да отделим части от рисунката, които да копираме, преместваме и вмъкваме на друго място.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dirty="0" smtClean="0"/>
              <a:t>Rectangular selection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dirty="0" smtClean="0"/>
              <a:t>Free-form </a:t>
            </a:r>
            <a:r>
              <a:rPr lang="en-US" dirty="0" smtClean="0"/>
              <a:t>selection</a:t>
            </a:r>
          </a:p>
          <a:p>
            <a:endParaRPr lang="bg-B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8111" y="1844824"/>
            <a:ext cx="217834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0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Цветова палитра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50" y="3283864"/>
            <a:ext cx="7283150" cy="2842299"/>
          </a:xfrm>
        </p:spPr>
        <p:txBody>
          <a:bodyPr/>
          <a:lstStyle/>
          <a:p>
            <a:r>
              <a:rPr lang="en-US" b="1" dirty="0" smtClean="0"/>
              <a:t>Color 1</a:t>
            </a:r>
            <a:r>
              <a:rPr lang="bg-BG" dirty="0" smtClean="0"/>
              <a:t> – основен цвят – ляв бутон на мишката</a:t>
            </a:r>
          </a:p>
          <a:p>
            <a:r>
              <a:rPr lang="en-US" b="1" dirty="0" smtClean="0"/>
              <a:t>Color </a:t>
            </a:r>
            <a:r>
              <a:rPr lang="bg-BG" b="1" dirty="0" smtClean="0"/>
              <a:t>2 </a:t>
            </a:r>
            <a:r>
              <a:rPr lang="bg-BG" dirty="0" smtClean="0"/>
              <a:t>– фонов цвят – десен бутон на мишката</a:t>
            </a:r>
            <a:endParaRPr lang="bg-B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1369954"/>
            <a:ext cx="5976664" cy="182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8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50" y="274638"/>
            <a:ext cx="4968550" cy="1143000"/>
          </a:xfrm>
        </p:spPr>
        <p:txBody>
          <a:bodyPr/>
          <a:lstStyle/>
          <a:p>
            <a:r>
              <a:rPr lang="bg-BG" dirty="0" smtClean="0"/>
              <a:t>Менюто </a:t>
            </a:r>
            <a:r>
              <a:rPr lang="en-US" dirty="0" smtClean="0"/>
              <a:t>Paint</a:t>
            </a:r>
            <a:endParaRPr lang="bg-B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62167" b="27621"/>
          <a:stretch/>
        </p:blipFill>
        <p:spPr bwMode="auto">
          <a:xfrm>
            <a:off x="2156713" y="1412776"/>
            <a:ext cx="4922520" cy="506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5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Прозорецът </a:t>
            </a:r>
            <a:r>
              <a:rPr lang="en-US" dirty="0" smtClean="0"/>
              <a:t>Save As</a:t>
            </a:r>
            <a:endParaRPr lang="bg-BG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18541" r="45300" b="18145"/>
          <a:stretch/>
        </p:blipFill>
        <p:spPr bwMode="auto">
          <a:xfrm>
            <a:off x="1763688" y="1628800"/>
            <a:ext cx="6583680" cy="463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3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на нова рисунка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50" y="1600200"/>
            <a:ext cx="7283150" cy="2692896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Командата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bg-BG" dirty="0" smtClean="0"/>
              <a:t>от меню </a:t>
            </a:r>
            <a:r>
              <a:rPr lang="en-US" b="1" dirty="0" smtClean="0"/>
              <a:t>Paint</a:t>
            </a:r>
            <a:endParaRPr lang="bg-BG" b="1" dirty="0" smtClean="0"/>
          </a:p>
          <a:p>
            <a:r>
              <a:rPr lang="en-US" b="1" dirty="0" smtClean="0"/>
              <a:t>Save</a:t>
            </a:r>
            <a:r>
              <a:rPr lang="bg-BG" b="1" dirty="0" smtClean="0"/>
              <a:t> – </a:t>
            </a:r>
            <a:r>
              <a:rPr lang="bg-BG" dirty="0" smtClean="0"/>
              <a:t>запазваме рисунката/промените;</a:t>
            </a:r>
            <a:endParaRPr lang="en-US" b="1" dirty="0" smtClean="0"/>
          </a:p>
          <a:p>
            <a:r>
              <a:rPr lang="en-US" b="1" dirty="0" smtClean="0"/>
              <a:t>Don’t Save</a:t>
            </a:r>
            <a:r>
              <a:rPr lang="bg-BG" b="1" dirty="0" smtClean="0"/>
              <a:t> </a:t>
            </a:r>
            <a:r>
              <a:rPr lang="bg-BG" dirty="0" smtClean="0"/>
              <a:t>– рисунката/последните изменения ще се изгубят;</a:t>
            </a:r>
            <a:endParaRPr lang="en-US" dirty="0" smtClean="0"/>
          </a:p>
          <a:p>
            <a:r>
              <a:rPr lang="en-US" b="1" dirty="0" smtClean="0"/>
              <a:t>Can</a:t>
            </a:r>
            <a:r>
              <a:rPr lang="bg-BG" b="1" dirty="0" smtClean="0"/>
              <a:t>с</a:t>
            </a:r>
            <a:r>
              <a:rPr lang="en-US" b="1" dirty="0" smtClean="0"/>
              <a:t>el</a:t>
            </a:r>
            <a:r>
              <a:rPr lang="bg-BG" b="1" dirty="0" smtClean="0"/>
              <a:t> </a:t>
            </a:r>
            <a:r>
              <a:rPr lang="bg-BG" dirty="0" smtClean="0"/>
              <a:t>– плекратява изпълнението на командата </a:t>
            </a:r>
            <a:r>
              <a:rPr lang="en-US" b="1" dirty="0" smtClean="0"/>
              <a:t>New</a:t>
            </a:r>
            <a:endParaRPr lang="bg-B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47007" r="61728" b="34712"/>
          <a:stretch/>
        </p:blipFill>
        <p:spPr bwMode="auto">
          <a:xfrm>
            <a:off x="2267744" y="4581128"/>
            <a:ext cx="5025550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7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Отпечатване на рисунка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50" y="1600201"/>
            <a:ext cx="7283150" cy="1180728"/>
          </a:xfrm>
        </p:spPr>
        <p:txBody>
          <a:bodyPr/>
          <a:lstStyle/>
          <a:p>
            <a:r>
              <a:rPr lang="bg-BG" dirty="0" smtClean="0"/>
              <a:t>Диалоговият прозорец на командата </a:t>
            </a:r>
            <a:r>
              <a:rPr lang="en-US" b="1" dirty="0" smtClean="0"/>
              <a:t>Print</a:t>
            </a:r>
            <a:endParaRPr lang="bg-BG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24698" r="56121" b="18448"/>
          <a:stretch/>
        </p:blipFill>
        <p:spPr bwMode="auto">
          <a:xfrm>
            <a:off x="2699792" y="2336344"/>
            <a:ext cx="4824536" cy="434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5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375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Графичен редактор Paint</vt:lpstr>
      <vt:lpstr>Графичен редактор Paint</vt:lpstr>
      <vt:lpstr>Инструменти </vt:lpstr>
      <vt:lpstr>Инструменти </vt:lpstr>
      <vt:lpstr>Цветова палитра</vt:lpstr>
      <vt:lpstr>Менюто Paint</vt:lpstr>
      <vt:lpstr>Прозорецът Save As</vt:lpstr>
      <vt:lpstr>Създаване на нова рисунка</vt:lpstr>
      <vt:lpstr>Отпечатване на рисунка</vt:lpstr>
      <vt:lpstr>Векторна и растерна графика</vt:lpstr>
      <vt:lpstr>Векторна и растерна графика</vt:lpstr>
      <vt:lpstr>Векторна и растерна графика</vt:lpstr>
      <vt:lpstr>Графични формати</vt:lpstr>
      <vt:lpstr>Задача: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Lussi</dc:creator>
  <cp:lastModifiedBy>Lussi</cp:lastModifiedBy>
  <cp:revision>15</cp:revision>
  <dcterms:created xsi:type="dcterms:W3CDTF">2011-12-04T11:58:39Z</dcterms:created>
  <dcterms:modified xsi:type="dcterms:W3CDTF">2011-12-04T14:47:25Z</dcterms:modified>
</cp:coreProperties>
</file>