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customXml/itemProps1.xml" ContentType="application/vnd.openxmlformats-officedocument.customXmlProperties+xml"/>
  <Override PartName="/customXml/itemProps13.xml" ContentType="application/vnd.openxmlformats-officedocument.customXmlProperties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ags/tag38.xml" ContentType="application/vnd.openxmlformats-officedocument.presentationml.tags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45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tags/tag34.xml" ContentType="application/vnd.openxmlformats-officedocument.presentationml.tags+xml"/>
  <Override PartName="/ppt/tags/tag52.xml" ContentType="application/vnd.openxmlformats-officedocument.presentationml.tags+xml"/>
  <Override PartName="/customXml/itemProps6.xml" ContentType="application/vnd.openxmlformats-officedocument.customXmlPropertie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41.xml" ContentType="application/vnd.openxmlformats-officedocument.presentationml.tags+xml"/>
  <Override PartName="/ppt/diagrams/layout1.xml" ContentType="application/vnd.openxmlformats-officedocument.drawingml.diagramLayout+xml"/>
  <Override PartName="/ppt/tags/tag70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30.xml" ContentType="application/vnd.openxmlformats-officedocument.presentationml.tag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customXml/itemProps14.xml" ContentType="application/vnd.openxmlformats-officedocument.customXmlProperties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ags/tag5.xml" ContentType="application/vnd.openxmlformats-officedocument.presentationml.tags+xml"/>
  <Override PartName="/ppt/theme/theme2.xml" ContentType="application/vnd.openxmlformats-officedocument.theme+xml"/>
  <Override PartName="/customXml/itemProps12.xml" ContentType="application/vnd.openxmlformats-officedocument.customXmlProperti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tags/tag3.xml" ContentType="application/vnd.openxmlformats-officedocument.presentationml.tags+xml"/>
  <Override PartName="/ppt/tags/tag39.xml" ContentType="application/vnd.openxmlformats-officedocument.presentationml.tags+xml"/>
  <Override PartName="/ppt/tags/tag59.xml" ContentType="application/vnd.openxmlformats-officedocument.presentationml.tags+xml"/>
  <Default Extension="jpeg" ContentType="image/jpeg"/>
  <Override PartName="/ppt/diagrams/quickStyle1.xml" ContentType="application/vnd.openxmlformats-officedocument.drawingml.diagramStyle+xml"/>
  <Override PartName="/ppt/tags/tag68.xml" ContentType="application/vnd.openxmlformats-officedocument.presentationml.tags+xml"/>
  <Override PartName="/ppt/presentation.xml" ContentType="application/vnd.openxmlformats-officedocument.presentationml.presentation.main+xml"/>
  <Override PartName="/customXml/itemProps10.xml" ContentType="application/vnd.openxmlformats-officedocument.customXmlProperties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57.xml" ContentType="application/vnd.openxmlformats-officedocument.presentationml.tags+xml"/>
  <Override PartName="/ppt/tags/tag66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55.xml" ContentType="application/vnd.openxmlformats-officedocument.presentationml.tags+xml"/>
  <Override PartName="/ppt/tags/tag64.xml" ContentType="application/vnd.openxmlformats-officedocument.presentationml.tags+xml"/>
  <Override PartName="/ppt/tags/tag73.xml" ContentType="application/vnd.openxmlformats-officedocument.presentationml.tags+xml"/>
  <Override PartName="/customXml/itemProps9.xml" ContentType="application/vnd.openxmlformats-officedocument.customXmlProperties+xml"/>
  <Override PartName="/ppt/slideLayouts/slideLayout10.xml" ContentType="application/vnd.openxmlformats-officedocument.presentationml.slideLayout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53.xml" ContentType="application/vnd.openxmlformats-officedocument.presentationml.tags+xml"/>
  <Override PartName="/ppt/tags/tag62.xml" ContentType="application/vnd.openxmlformats-officedocument.presentationml.tags+xml"/>
  <Default Extension="gif" ContentType="image/gif"/>
  <Override PartName="/ppt/tags/tag71.xml" ContentType="application/vnd.openxmlformats-officedocument.presentationml.tags+xml"/>
  <Override PartName="/customXml/itemProps7.xml" ContentType="application/vnd.openxmlformats-officedocument.customXmlPropertie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tags/tag40.xml" ContentType="application/vnd.openxmlformats-officedocument.presentationml.tags+xml"/>
  <Override PartName="/ppt/tags/tag42.xml" ContentType="application/vnd.openxmlformats-officedocument.presentationml.tags+xml"/>
  <Override PartName="/ppt/tags/tag51.xml" ContentType="application/vnd.openxmlformats-officedocument.presentationml.tags+xml"/>
  <Override PartName="/ppt/tags/tag60.xml" ContentType="application/vnd.openxmlformats-officedocument.presentationml.tags+xml"/>
  <Override PartName="/customXml/itemProps5.xml" ContentType="application/vnd.openxmlformats-officedocument.customXmlPropertie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15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customXml/itemProps11.xml" ContentType="application/vnd.openxmlformats-officedocument.customXmlProperti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ags/tag2.xml" ContentType="application/vnd.openxmlformats-officedocument.presentationml.tags+xml"/>
  <Override PartName="/ppt/tags/tag58.xml" ContentType="application/vnd.openxmlformats-officedocument.presentationml.tags+xml"/>
  <Override PartName="/ppt/tags/tag69.xml" ContentType="application/vnd.openxmlformats-officedocument.presentationml.tags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customXml/itemProps8.xml" ContentType="application/vnd.openxmlformats-officedocument.customXmlPropertie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customXml/itemProps4.xml" ContentType="application/vnd.openxmlformats-officedocument.customXmlPropertie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6"/>
  </p:sldMasterIdLst>
  <p:notesMasterIdLst>
    <p:notesMasterId r:id="rId33"/>
  </p:notesMasterIdLst>
  <p:sldIdLst>
    <p:sldId id="256" r:id="rId17"/>
    <p:sldId id="263" r:id="rId18"/>
    <p:sldId id="267" r:id="rId19"/>
    <p:sldId id="265" r:id="rId20"/>
    <p:sldId id="264" r:id="rId21"/>
    <p:sldId id="257" r:id="rId22"/>
    <p:sldId id="259" r:id="rId23"/>
    <p:sldId id="260" r:id="rId24"/>
    <p:sldId id="258" r:id="rId25"/>
    <p:sldId id="266" r:id="rId26"/>
    <p:sldId id="268" r:id="rId27"/>
    <p:sldId id="269" r:id="rId28"/>
    <p:sldId id="270" r:id="rId29"/>
    <p:sldId id="273" r:id="rId30"/>
    <p:sldId id="271" r:id="rId31"/>
    <p:sldId id="272" r:id="rId32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60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8.xml"/><Relationship Id="rId13" Type="http://schemas.openxmlformats.org/officeDocument/2006/relationships/customXml" Target="../customXml/item13.xml"/><Relationship Id="rId18" Type="http://schemas.openxmlformats.org/officeDocument/2006/relationships/slide" Target="slides/slide2.xml"/><Relationship Id="rId26" Type="http://schemas.openxmlformats.org/officeDocument/2006/relationships/slide" Target="slides/slide10.xml"/><Relationship Id="rId3" Type="http://schemas.openxmlformats.org/officeDocument/2006/relationships/customXml" Target="../customXml/item3.xml"/><Relationship Id="rId21" Type="http://schemas.openxmlformats.org/officeDocument/2006/relationships/slide" Target="slides/slide5.xml"/><Relationship Id="rId34" Type="http://schemas.openxmlformats.org/officeDocument/2006/relationships/presProps" Target="presProps.xml"/><Relationship Id="rId7" Type="http://schemas.openxmlformats.org/officeDocument/2006/relationships/customXml" Target="../customXml/item7.xml"/><Relationship Id="rId12" Type="http://schemas.openxmlformats.org/officeDocument/2006/relationships/customXml" Target="../customXml/item12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.xml"/><Relationship Id="rId20" Type="http://schemas.openxmlformats.org/officeDocument/2006/relationships/slide" Target="slides/slide4.xml"/><Relationship Id="rId29" Type="http://schemas.openxmlformats.org/officeDocument/2006/relationships/slide" Target="slides/slide13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customXml" Target="../customXml/item11.xml"/><Relationship Id="rId24" Type="http://schemas.openxmlformats.org/officeDocument/2006/relationships/slide" Target="slides/slide8.xml"/><Relationship Id="rId32" Type="http://schemas.openxmlformats.org/officeDocument/2006/relationships/slide" Target="slides/slide16.xml"/><Relationship Id="rId37" Type="http://schemas.openxmlformats.org/officeDocument/2006/relationships/tableStyles" Target="tableStyles.xml"/><Relationship Id="rId5" Type="http://schemas.openxmlformats.org/officeDocument/2006/relationships/customXml" Target="../customXml/item5.xml"/><Relationship Id="rId15" Type="http://schemas.openxmlformats.org/officeDocument/2006/relationships/customXml" Target="../customXml/item15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openxmlformats.org/officeDocument/2006/relationships/theme" Target="theme/theme1.xml"/><Relationship Id="rId10" Type="http://schemas.openxmlformats.org/officeDocument/2006/relationships/customXml" Target="../customXml/item10.xml"/><Relationship Id="rId19" Type="http://schemas.openxmlformats.org/officeDocument/2006/relationships/slide" Target="slides/slide3.xml"/><Relationship Id="rId31" Type="http://schemas.openxmlformats.org/officeDocument/2006/relationships/slide" Target="slides/slide15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slide" Target="slides/slide14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0B914B-D93E-434E-8C19-90D50568003F}" type="doc">
      <dgm:prSet loTypeId="urn:microsoft.com/office/officeart/2005/8/layout/target3" loCatId="list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bg-BG"/>
        </a:p>
      </dgm:t>
    </dgm:pt>
    <dgm:pt modelId="{F0268DDA-00C3-424C-A47A-7955038B2D96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bg-BG" sz="2800" dirty="0" smtClean="0"/>
            <a:t>Слайдове с въпроси и предложени отговори, които  с хипервръзки,  водят до слайд с</a:t>
          </a:r>
          <a:r>
            <a:rPr lang="en-US" sz="2800" dirty="0" smtClean="0"/>
            <a:t> </a:t>
          </a:r>
          <a:r>
            <a:rPr lang="bg-BG" sz="2800" b="1" dirty="0" smtClean="0"/>
            <a:t>“Браво!”      </a:t>
          </a:r>
          <a:r>
            <a:rPr lang="en-US" sz="2800" b="1" dirty="0" smtClean="0"/>
            <a:t>           </a:t>
          </a:r>
          <a:r>
            <a:rPr lang="bg-BG" sz="2800" dirty="0" smtClean="0"/>
            <a:t>или </a:t>
          </a:r>
          <a:r>
            <a:rPr lang="en-US" sz="2800" dirty="0" smtClean="0"/>
            <a:t>  </a:t>
          </a:r>
        </a:p>
        <a:p>
          <a:pPr algn="l"/>
          <a:r>
            <a:rPr lang="bg-BG" sz="2800" b="1" dirty="0" smtClean="0"/>
            <a:t>“Опитай пак”</a:t>
          </a:r>
          <a:endParaRPr lang="bg-BG" sz="2800" dirty="0"/>
        </a:p>
      </dgm:t>
    </dgm:pt>
    <dgm:pt modelId="{A838AF33-D79D-4D05-A102-C01130456A7A}" type="parTrans" cxnId="{38B72BAB-39EC-41D6-ACDA-D0F0B9F96E74}">
      <dgm:prSet/>
      <dgm:spPr/>
      <dgm:t>
        <a:bodyPr/>
        <a:lstStyle/>
        <a:p>
          <a:endParaRPr lang="bg-BG"/>
        </a:p>
      </dgm:t>
    </dgm:pt>
    <dgm:pt modelId="{AA69981C-947C-4456-916D-333B6DE28F65}" type="sibTrans" cxnId="{38B72BAB-39EC-41D6-ACDA-D0F0B9F96E74}">
      <dgm:prSet/>
      <dgm:spPr/>
      <dgm:t>
        <a:bodyPr/>
        <a:lstStyle/>
        <a:p>
          <a:endParaRPr lang="bg-BG"/>
        </a:p>
      </dgm:t>
    </dgm:pt>
    <dgm:pt modelId="{A5B82607-1E67-4642-9001-15E32F8CEE71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bg-BG" sz="2800" dirty="0" smtClean="0"/>
            <a:t>Тестове и кръстословици, разработени с </a:t>
          </a:r>
          <a:r>
            <a:rPr lang="en-US" sz="2800" dirty="0" smtClean="0"/>
            <a:t>VBA</a:t>
          </a:r>
          <a:r>
            <a:rPr lang="bg-BG" sz="2800" dirty="0" smtClean="0"/>
            <a:t>, които веднага дават на потребителя обратна информация дали отговорът му е верен или грешен.</a:t>
          </a:r>
          <a:endParaRPr lang="bg-BG" sz="2800" dirty="0"/>
        </a:p>
      </dgm:t>
    </dgm:pt>
    <dgm:pt modelId="{555CD23E-DC72-4F09-B97C-53FFBC0ECD2F}" type="parTrans" cxnId="{A156B078-AEE3-4B0A-8802-BE15182CCAF0}">
      <dgm:prSet/>
      <dgm:spPr/>
      <dgm:t>
        <a:bodyPr/>
        <a:lstStyle/>
        <a:p>
          <a:endParaRPr lang="bg-BG"/>
        </a:p>
      </dgm:t>
    </dgm:pt>
    <dgm:pt modelId="{CD580869-0B05-4DA1-B012-510B3D983A18}" type="sibTrans" cxnId="{A156B078-AEE3-4B0A-8802-BE15182CCAF0}">
      <dgm:prSet/>
      <dgm:spPr/>
      <dgm:t>
        <a:bodyPr/>
        <a:lstStyle/>
        <a:p>
          <a:endParaRPr lang="bg-BG"/>
        </a:p>
      </dgm:t>
    </dgm:pt>
    <dgm:pt modelId="{464749D6-4E91-4847-94AF-6C04D1FA2D28}" type="pres">
      <dgm:prSet presAssocID="{240B914B-D93E-434E-8C19-90D50568003F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bg-BG"/>
        </a:p>
      </dgm:t>
    </dgm:pt>
    <dgm:pt modelId="{0D79A701-718E-4770-AD9A-520F51DE3B24}" type="pres">
      <dgm:prSet presAssocID="{F0268DDA-00C3-424C-A47A-7955038B2D96}" presName="circle1" presStyleLbl="node1" presStyleIdx="0" presStyleCnt="2"/>
      <dgm:spPr/>
    </dgm:pt>
    <dgm:pt modelId="{B1254863-7AC5-4C38-B266-A95804113914}" type="pres">
      <dgm:prSet presAssocID="{F0268DDA-00C3-424C-A47A-7955038B2D96}" presName="space" presStyleCnt="0"/>
      <dgm:spPr/>
    </dgm:pt>
    <dgm:pt modelId="{FD34CD6F-4565-4C0C-9F99-05E961EFD59F}" type="pres">
      <dgm:prSet presAssocID="{F0268DDA-00C3-424C-A47A-7955038B2D96}" presName="rect1" presStyleLbl="alignAcc1" presStyleIdx="0" presStyleCnt="2"/>
      <dgm:spPr/>
      <dgm:t>
        <a:bodyPr/>
        <a:lstStyle/>
        <a:p>
          <a:endParaRPr lang="bg-BG"/>
        </a:p>
      </dgm:t>
    </dgm:pt>
    <dgm:pt modelId="{2779CD3B-5391-4853-A9E1-28D77A70A51D}" type="pres">
      <dgm:prSet presAssocID="{A5B82607-1E67-4642-9001-15E32F8CEE71}" presName="vertSpace2" presStyleLbl="node1" presStyleIdx="0" presStyleCnt="2"/>
      <dgm:spPr/>
    </dgm:pt>
    <dgm:pt modelId="{F2D924F5-E2C5-4762-948D-51E015F6FA0A}" type="pres">
      <dgm:prSet presAssocID="{A5B82607-1E67-4642-9001-15E32F8CEE71}" presName="circle2" presStyleLbl="node1" presStyleIdx="1" presStyleCnt="2"/>
      <dgm:spPr/>
    </dgm:pt>
    <dgm:pt modelId="{C0534CBD-814D-4BE9-BB7E-AD682A64AF59}" type="pres">
      <dgm:prSet presAssocID="{A5B82607-1E67-4642-9001-15E32F8CEE71}" presName="rect2" presStyleLbl="alignAcc1" presStyleIdx="1" presStyleCnt="2"/>
      <dgm:spPr/>
      <dgm:t>
        <a:bodyPr/>
        <a:lstStyle/>
        <a:p>
          <a:endParaRPr lang="bg-BG"/>
        </a:p>
      </dgm:t>
    </dgm:pt>
    <dgm:pt modelId="{6C174592-DF17-4021-B75A-AF5D9BC506DA}" type="pres">
      <dgm:prSet presAssocID="{F0268DDA-00C3-424C-A47A-7955038B2D96}" presName="rect1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E191639A-CC5E-4E6B-B303-C8520C07E755}" type="pres">
      <dgm:prSet presAssocID="{A5B82607-1E67-4642-9001-15E32F8CEE71}" presName="rect2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bg-BG"/>
        </a:p>
      </dgm:t>
    </dgm:pt>
  </dgm:ptLst>
  <dgm:cxnLst>
    <dgm:cxn modelId="{8A3C86EA-68E0-43E0-A7F6-63710EB7407B}" type="presOf" srcId="{A5B82607-1E67-4642-9001-15E32F8CEE71}" destId="{E191639A-CC5E-4E6B-B303-C8520C07E755}" srcOrd="1" destOrd="0" presId="urn:microsoft.com/office/officeart/2005/8/layout/target3"/>
    <dgm:cxn modelId="{10AC19CE-C5E2-4435-ACEB-EB832CAE8C6B}" type="presOf" srcId="{F0268DDA-00C3-424C-A47A-7955038B2D96}" destId="{6C174592-DF17-4021-B75A-AF5D9BC506DA}" srcOrd="1" destOrd="0" presId="urn:microsoft.com/office/officeart/2005/8/layout/target3"/>
    <dgm:cxn modelId="{38B72BAB-39EC-41D6-ACDA-D0F0B9F96E74}" srcId="{240B914B-D93E-434E-8C19-90D50568003F}" destId="{F0268DDA-00C3-424C-A47A-7955038B2D96}" srcOrd="0" destOrd="0" parTransId="{A838AF33-D79D-4D05-A102-C01130456A7A}" sibTransId="{AA69981C-947C-4456-916D-333B6DE28F65}"/>
    <dgm:cxn modelId="{DBE4D450-D63C-432F-9D12-5E0523502EBB}" type="presOf" srcId="{A5B82607-1E67-4642-9001-15E32F8CEE71}" destId="{C0534CBD-814D-4BE9-BB7E-AD682A64AF59}" srcOrd="0" destOrd="0" presId="urn:microsoft.com/office/officeart/2005/8/layout/target3"/>
    <dgm:cxn modelId="{D870BF0A-841B-4950-A556-48FFB3AC1B7D}" type="presOf" srcId="{F0268DDA-00C3-424C-A47A-7955038B2D96}" destId="{FD34CD6F-4565-4C0C-9F99-05E961EFD59F}" srcOrd="0" destOrd="0" presId="urn:microsoft.com/office/officeart/2005/8/layout/target3"/>
    <dgm:cxn modelId="{FE8408CD-3EEC-406F-B887-E41B55DC9DD6}" type="presOf" srcId="{240B914B-D93E-434E-8C19-90D50568003F}" destId="{464749D6-4E91-4847-94AF-6C04D1FA2D28}" srcOrd="0" destOrd="0" presId="urn:microsoft.com/office/officeart/2005/8/layout/target3"/>
    <dgm:cxn modelId="{A156B078-AEE3-4B0A-8802-BE15182CCAF0}" srcId="{240B914B-D93E-434E-8C19-90D50568003F}" destId="{A5B82607-1E67-4642-9001-15E32F8CEE71}" srcOrd="1" destOrd="0" parTransId="{555CD23E-DC72-4F09-B97C-53FFBC0ECD2F}" sibTransId="{CD580869-0B05-4DA1-B012-510B3D983A18}"/>
    <dgm:cxn modelId="{7A33F436-2046-4B85-AF56-2877846D947A}" type="presParOf" srcId="{464749D6-4E91-4847-94AF-6C04D1FA2D28}" destId="{0D79A701-718E-4770-AD9A-520F51DE3B24}" srcOrd="0" destOrd="0" presId="urn:microsoft.com/office/officeart/2005/8/layout/target3"/>
    <dgm:cxn modelId="{D84AD560-3576-4280-ABF2-4C549EF07EA7}" type="presParOf" srcId="{464749D6-4E91-4847-94AF-6C04D1FA2D28}" destId="{B1254863-7AC5-4C38-B266-A95804113914}" srcOrd="1" destOrd="0" presId="urn:microsoft.com/office/officeart/2005/8/layout/target3"/>
    <dgm:cxn modelId="{07FDD569-E44A-4E63-8930-81B1D74960EF}" type="presParOf" srcId="{464749D6-4E91-4847-94AF-6C04D1FA2D28}" destId="{FD34CD6F-4565-4C0C-9F99-05E961EFD59F}" srcOrd="2" destOrd="0" presId="urn:microsoft.com/office/officeart/2005/8/layout/target3"/>
    <dgm:cxn modelId="{1A1B316A-5DDD-40B3-9207-19A431021365}" type="presParOf" srcId="{464749D6-4E91-4847-94AF-6C04D1FA2D28}" destId="{2779CD3B-5391-4853-A9E1-28D77A70A51D}" srcOrd="3" destOrd="0" presId="urn:microsoft.com/office/officeart/2005/8/layout/target3"/>
    <dgm:cxn modelId="{0DA1C990-7B77-4492-B884-A2337EB258C4}" type="presParOf" srcId="{464749D6-4E91-4847-94AF-6C04D1FA2D28}" destId="{F2D924F5-E2C5-4762-948D-51E015F6FA0A}" srcOrd="4" destOrd="0" presId="urn:microsoft.com/office/officeart/2005/8/layout/target3"/>
    <dgm:cxn modelId="{9628FC82-C454-4397-981C-941F0A51167F}" type="presParOf" srcId="{464749D6-4E91-4847-94AF-6C04D1FA2D28}" destId="{C0534CBD-814D-4BE9-BB7E-AD682A64AF59}" srcOrd="5" destOrd="0" presId="urn:microsoft.com/office/officeart/2005/8/layout/target3"/>
    <dgm:cxn modelId="{A7639C0E-DB2D-4332-85DE-11A9182AB804}" type="presParOf" srcId="{464749D6-4E91-4847-94AF-6C04D1FA2D28}" destId="{6C174592-DF17-4021-B75A-AF5D9BC506DA}" srcOrd="6" destOrd="0" presId="urn:microsoft.com/office/officeart/2005/8/layout/target3"/>
    <dgm:cxn modelId="{8B21A8D9-F8E0-402A-8951-0D1FBF9384C4}" type="presParOf" srcId="{464749D6-4E91-4847-94AF-6C04D1FA2D28}" destId="{E191639A-CC5E-4E6B-B303-C8520C07E755}" srcOrd="7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D79A701-718E-4770-AD9A-520F51DE3B24}">
      <dsp:nvSpPr>
        <dsp:cNvPr id="0" name=""/>
        <dsp:cNvSpPr/>
      </dsp:nvSpPr>
      <dsp:spPr>
        <a:xfrm>
          <a:off x="0" y="25699"/>
          <a:ext cx="5061168" cy="5061168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D34CD6F-4565-4C0C-9F99-05E961EFD59F}">
      <dsp:nvSpPr>
        <dsp:cNvPr id="0" name=""/>
        <dsp:cNvSpPr/>
      </dsp:nvSpPr>
      <dsp:spPr>
        <a:xfrm>
          <a:off x="2530584" y="25699"/>
          <a:ext cx="5904695" cy="5061168"/>
        </a:xfrm>
        <a:prstGeom prst="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800" kern="1200" dirty="0" smtClean="0"/>
            <a:t>Слайдове с въпроси и предложени отговори, които  с хипервръзки,  водят до слайд с</a:t>
          </a:r>
          <a:r>
            <a:rPr lang="en-US" sz="2800" kern="1200" dirty="0" smtClean="0"/>
            <a:t> </a:t>
          </a:r>
          <a:r>
            <a:rPr lang="bg-BG" sz="2800" b="1" kern="1200" dirty="0" smtClean="0"/>
            <a:t>“Браво!”      </a:t>
          </a:r>
          <a:r>
            <a:rPr lang="en-US" sz="2800" b="1" kern="1200" dirty="0" smtClean="0"/>
            <a:t>           </a:t>
          </a:r>
          <a:r>
            <a:rPr lang="bg-BG" sz="2800" kern="1200" dirty="0" smtClean="0"/>
            <a:t>или </a:t>
          </a:r>
          <a:r>
            <a:rPr lang="en-US" sz="2800" kern="1200" dirty="0" smtClean="0"/>
            <a:t>  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800" b="1" kern="1200" dirty="0" smtClean="0"/>
            <a:t>“Опитай пак”</a:t>
          </a:r>
          <a:endParaRPr lang="bg-BG" sz="2800" kern="1200" dirty="0"/>
        </a:p>
      </dsp:txBody>
      <dsp:txXfrm>
        <a:off x="2530584" y="25699"/>
        <a:ext cx="5904695" cy="2404054"/>
      </dsp:txXfrm>
    </dsp:sp>
    <dsp:sp modelId="{F2D924F5-E2C5-4762-948D-51E015F6FA0A}">
      <dsp:nvSpPr>
        <dsp:cNvPr id="0" name=""/>
        <dsp:cNvSpPr/>
      </dsp:nvSpPr>
      <dsp:spPr>
        <a:xfrm>
          <a:off x="1328556" y="2429754"/>
          <a:ext cx="2404054" cy="2404054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0534CBD-814D-4BE9-BB7E-AD682A64AF59}">
      <dsp:nvSpPr>
        <dsp:cNvPr id="0" name=""/>
        <dsp:cNvSpPr/>
      </dsp:nvSpPr>
      <dsp:spPr>
        <a:xfrm>
          <a:off x="2530584" y="2429754"/>
          <a:ext cx="5904695" cy="2404054"/>
        </a:xfrm>
        <a:prstGeom prst="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800" kern="1200" dirty="0" smtClean="0"/>
            <a:t>Тестове и кръстословици, разработени с </a:t>
          </a:r>
          <a:r>
            <a:rPr lang="en-US" sz="2800" kern="1200" dirty="0" smtClean="0"/>
            <a:t>VBA</a:t>
          </a:r>
          <a:r>
            <a:rPr lang="bg-BG" sz="2800" kern="1200" dirty="0" smtClean="0"/>
            <a:t>, които веднага дават на потребителя обратна информация дали отговорът му е верен или грешен.</a:t>
          </a:r>
          <a:endParaRPr lang="bg-BG" sz="2800" kern="1200" dirty="0"/>
        </a:p>
      </dsp:txBody>
      <dsp:txXfrm>
        <a:off x="2530584" y="2429754"/>
        <a:ext cx="5904695" cy="24040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89BEBC-A7DB-4543-8018-B40D2645C15B}" type="datetimeFigureOut">
              <a:rPr lang="bg-BG" smtClean="0"/>
              <a:t>15.2.2011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CB9185-46C0-44BD-A3F4-E6A052230266}" type="slidenum">
              <a:rPr lang="bg-BG" smtClean="0"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CB9185-46C0-44BD-A3F4-E6A052230266}" type="slidenum">
              <a:rPr lang="bg-BG" smtClean="0"/>
              <a:t>1</a:t>
            </a:fld>
            <a:endParaRPr lang="bg-BG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2.xml"/><Relationship Id="rId7" Type="http://schemas.openxmlformats.org/officeDocument/2006/relationships/tags" Target="../tags/tag6.xml"/><Relationship Id="rId2" Type="http://schemas.openxmlformats.org/officeDocument/2006/relationships/tags" Target="../tags/tag1.xml"/><Relationship Id="rId1" Type="http://schemas.openxmlformats.org/officeDocument/2006/relationships/customXml" Target="../../customXml/item2.xml"/><Relationship Id="rId6" Type="http://schemas.openxmlformats.org/officeDocument/2006/relationships/tags" Target="../tags/tag5.xml"/><Relationship Id="rId11" Type="http://schemas.openxmlformats.org/officeDocument/2006/relationships/image" Target="../media/image4.png"/><Relationship Id="rId5" Type="http://schemas.openxmlformats.org/officeDocument/2006/relationships/tags" Target="../tags/tag4.xml"/><Relationship Id="rId10" Type="http://schemas.openxmlformats.org/officeDocument/2006/relationships/image" Target="../media/image3.png"/><Relationship Id="rId4" Type="http://schemas.openxmlformats.org/officeDocument/2006/relationships/tags" Target="../tags/tag3.xml"/><Relationship Id="rId9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8.xml"/><Relationship Id="rId7" Type="http://schemas.openxmlformats.org/officeDocument/2006/relationships/tags" Target="../tags/tag12.xml"/><Relationship Id="rId2" Type="http://schemas.openxmlformats.org/officeDocument/2006/relationships/tags" Target="../tags/tag7.xml"/><Relationship Id="rId1" Type="http://schemas.openxmlformats.org/officeDocument/2006/relationships/customXml" Target="../../customXml/item3.xml"/><Relationship Id="rId6" Type="http://schemas.openxmlformats.org/officeDocument/2006/relationships/tags" Target="../tags/tag11.xml"/><Relationship Id="rId11" Type="http://schemas.openxmlformats.org/officeDocument/2006/relationships/image" Target="../media/image4.png"/><Relationship Id="rId5" Type="http://schemas.openxmlformats.org/officeDocument/2006/relationships/tags" Target="../tags/tag10.xml"/><Relationship Id="rId10" Type="http://schemas.openxmlformats.org/officeDocument/2006/relationships/image" Target="../media/image3.png"/><Relationship Id="rId4" Type="http://schemas.openxmlformats.org/officeDocument/2006/relationships/tags" Target="../tags/tag9.xml"/><Relationship Id="rId9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19.xml"/><Relationship Id="rId13" Type="http://schemas.openxmlformats.org/officeDocument/2006/relationships/image" Target="../media/image4.png"/><Relationship Id="rId3" Type="http://schemas.openxmlformats.org/officeDocument/2006/relationships/tags" Target="../tags/tag14.xml"/><Relationship Id="rId7" Type="http://schemas.openxmlformats.org/officeDocument/2006/relationships/tags" Target="../tags/tag18.xml"/><Relationship Id="rId12" Type="http://schemas.openxmlformats.org/officeDocument/2006/relationships/image" Target="../media/image3.png"/><Relationship Id="rId2" Type="http://schemas.openxmlformats.org/officeDocument/2006/relationships/tags" Target="../tags/tag13.xml"/><Relationship Id="rId1" Type="http://schemas.openxmlformats.org/officeDocument/2006/relationships/customXml" Target="../../customXml/item5.xml"/><Relationship Id="rId6" Type="http://schemas.openxmlformats.org/officeDocument/2006/relationships/tags" Target="../tags/tag17.xml"/><Relationship Id="rId11" Type="http://schemas.openxmlformats.org/officeDocument/2006/relationships/image" Target="../media/image2.png"/><Relationship Id="rId5" Type="http://schemas.openxmlformats.org/officeDocument/2006/relationships/tags" Target="../tags/tag16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5.xml"/><Relationship Id="rId9" Type="http://schemas.openxmlformats.org/officeDocument/2006/relationships/tags" Target="../tags/tag20.xml"/><Relationship Id="rId14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15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22.xml"/><Relationship Id="rId7" Type="http://schemas.openxmlformats.org/officeDocument/2006/relationships/tags" Target="../tags/tag26.xml"/><Relationship Id="rId2" Type="http://schemas.openxmlformats.org/officeDocument/2006/relationships/tags" Target="../tags/tag21.xml"/><Relationship Id="rId1" Type="http://schemas.openxmlformats.org/officeDocument/2006/relationships/customXml" Target="../../customXml/item8.xml"/><Relationship Id="rId6" Type="http://schemas.openxmlformats.org/officeDocument/2006/relationships/tags" Target="../tags/tag25.xml"/><Relationship Id="rId11" Type="http://schemas.openxmlformats.org/officeDocument/2006/relationships/image" Target="../media/image4.png"/><Relationship Id="rId5" Type="http://schemas.openxmlformats.org/officeDocument/2006/relationships/tags" Target="../tags/tag24.xml"/><Relationship Id="rId10" Type="http://schemas.openxmlformats.org/officeDocument/2006/relationships/image" Target="../media/image3.png"/><Relationship Id="rId4" Type="http://schemas.openxmlformats.org/officeDocument/2006/relationships/tags" Target="../tags/tag23.xml"/><Relationship Id="rId9" Type="http://schemas.openxmlformats.org/officeDocument/2006/relationships/image" Target="../media/image2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28.xml"/><Relationship Id="rId7" Type="http://schemas.openxmlformats.org/officeDocument/2006/relationships/tags" Target="../tags/tag32.xml"/><Relationship Id="rId2" Type="http://schemas.openxmlformats.org/officeDocument/2006/relationships/tags" Target="../tags/tag27.xml"/><Relationship Id="rId1" Type="http://schemas.openxmlformats.org/officeDocument/2006/relationships/customXml" Target="../../customXml/item10.xml"/><Relationship Id="rId6" Type="http://schemas.openxmlformats.org/officeDocument/2006/relationships/tags" Target="../tags/tag31.xml"/><Relationship Id="rId11" Type="http://schemas.openxmlformats.org/officeDocument/2006/relationships/image" Target="../media/image4.png"/><Relationship Id="rId5" Type="http://schemas.openxmlformats.org/officeDocument/2006/relationships/tags" Target="../tags/tag30.xml"/><Relationship Id="rId10" Type="http://schemas.openxmlformats.org/officeDocument/2006/relationships/image" Target="../media/image3.png"/><Relationship Id="rId4" Type="http://schemas.openxmlformats.org/officeDocument/2006/relationships/tags" Target="../tags/tag29.xml"/><Relationship Id="rId9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14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34.xml"/><Relationship Id="rId7" Type="http://schemas.openxmlformats.org/officeDocument/2006/relationships/tags" Target="../tags/tag38.xml"/><Relationship Id="rId2" Type="http://schemas.openxmlformats.org/officeDocument/2006/relationships/tags" Target="../tags/tag33.xml"/><Relationship Id="rId1" Type="http://schemas.openxmlformats.org/officeDocument/2006/relationships/customXml" Target="../../customXml/item12.xml"/><Relationship Id="rId6" Type="http://schemas.openxmlformats.org/officeDocument/2006/relationships/tags" Target="../tags/tag37.xml"/><Relationship Id="rId11" Type="http://schemas.openxmlformats.org/officeDocument/2006/relationships/image" Target="../media/image4.png"/><Relationship Id="rId5" Type="http://schemas.openxmlformats.org/officeDocument/2006/relationships/tags" Target="../tags/tag36.xml"/><Relationship Id="rId10" Type="http://schemas.openxmlformats.org/officeDocument/2006/relationships/image" Target="../media/image3.png"/><Relationship Id="rId4" Type="http://schemas.openxmlformats.org/officeDocument/2006/relationships/tags" Target="../tags/tag35.xml"/><Relationship Id="rId9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40.xml"/><Relationship Id="rId7" Type="http://schemas.openxmlformats.org/officeDocument/2006/relationships/tags" Target="../tags/tag44.xml"/><Relationship Id="rId2" Type="http://schemas.openxmlformats.org/officeDocument/2006/relationships/tags" Target="../tags/tag39.xml"/><Relationship Id="rId1" Type="http://schemas.openxmlformats.org/officeDocument/2006/relationships/customXml" Target="../../customXml/item4.xml"/><Relationship Id="rId6" Type="http://schemas.openxmlformats.org/officeDocument/2006/relationships/tags" Target="../tags/tag43.xml"/><Relationship Id="rId11" Type="http://schemas.openxmlformats.org/officeDocument/2006/relationships/image" Target="../media/image4.png"/><Relationship Id="rId5" Type="http://schemas.openxmlformats.org/officeDocument/2006/relationships/tags" Target="../tags/tag42.xml"/><Relationship Id="rId10" Type="http://schemas.openxmlformats.org/officeDocument/2006/relationships/image" Target="../media/image3.png"/><Relationship Id="rId4" Type="http://schemas.openxmlformats.org/officeDocument/2006/relationships/tags" Target="../tags/tag41.xml"/><Relationship Id="rId9" Type="http://schemas.openxmlformats.org/officeDocument/2006/relationships/image" Target="../media/image2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5.xml"/><Relationship Id="rId1" Type="http://schemas.openxmlformats.org/officeDocument/2006/relationships/customXml" Target="../../customXml/item1.xml"/><Relationship Id="rId4" Type="http://schemas.openxmlformats.org/officeDocument/2006/relationships/image" Target="../media/image6.png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47.xml"/><Relationship Id="rId7" Type="http://schemas.openxmlformats.org/officeDocument/2006/relationships/tags" Target="../tags/tag51.xml"/><Relationship Id="rId2" Type="http://schemas.openxmlformats.org/officeDocument/2006/relationships/tags" Target="../tags/tag46.xml"/><Relationship Id="rId1" Type="http://schemas.openxmlformats.org/officeDocument/2006/relationships/customXml" Target="../../customXml/item7.xml"/><Relationship Id="rId6" Type="http://schemas.openxmlformats.org/officeDocument/2006/relationships/tags" Target="../tags/tag50.xml"/><Relationship Id="rId11" Type="http://schemas.openxmlformats.org/officeDocument/2006/relationships/image" Target="../media/image4.png"/><Relationship Id="rId5" Type="http://schemas.openxmlformats.org/officeDocument/2006/relationships/tags" Target="../tags/tag49.xml"/><Relationship Id="rId10" Type="http://schemas.openxmlformats.org/officeDocument/2006/relationships/image" Target="../media/image3.png"/><Relationship Id="rId4" Type="http://schemas.openxmlformats.org/officeDocument/2006/relationships/tags" Target="../tags/tag48.xml"/><Relationship Id="rId9" Type="http://schemas.openxmlformats.org/officeDocument/2006/relationships/image" Target="../media/image2.png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53.xml"/><Relationship Id="rId7" Type="http://schemas.openxmlformats.org/officeDocument/2006/relationships/tags" Target="../tags/tag57.xml"/><Relationship Id="rId2" Type="http://schemas.openxmlformats.org/officeDocument/2006/relationships/tags" Target="../tags/tag52.xml"/><Relationship Id="rId1" Type="http://schemas.openxmlformats.org/officeDocument/2006/relationships/customXml" Target="../../customXml/item6.xml"/><Relationship Id="rId6" Type="http://schemas.openxmlformats.org/officeDocument/2006/relationships/tags" Target="../tags/tag56.xml"/><Relationship Id="rId11" Type="http://schemas.openxmlformats.org/officeDocument/2006/relationships/image" Target="../media/image4.png"/><Relationship Id="rId5" Type="http://schemas.openxmlformats.org/officeDocument/2006/relationships/tags" Target="../tags/tag55.xml"/><Relationship Id="rId10" Type="http://schemas.openxmlformats.org/officeDocument/2006/relationships/image" Target="../media/image3.png"/><Relationship Id="rId4" Type="http://schemas.openxmlformats.org/officeDocument/2006/relationships/tags" Target="../tags/tag54.xml"/><Relationship Id="rId9" Type="http://schemas.openxmlformats.org/officeDocument/2006/relationships/image" Target="../media/image2.png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59.xml"/><Relationship Id="rId7" Type="http://schemas.openxmlformats.org/officeDocument/2006/relationships/image" Target="../media/image2.png"/><Relationship Id="rId2" Type="http://schemas.openxmlformats.org/officeDocument/2006/relationships/tags" Target="../tags/tag58.xml"/><Relationship Id="rId1" Type="http://schemas.openxmlformats.org/officeDocument/2006/relationships/customXml" Target="../../customXml/item13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1.xml"/><Relationship Id="rId4" Type="http://schemas.openxmlformats.org/officeDocument/2006/relationships/tags" Target="../tags/tag60.xml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63.xml"/><Relationship Id="rId7" Type="http://schemas.openxmlformats.org/officeDocument/2006/relationships/image" Target="../media/image2.png"/><Relationship Id="rId2" Type="http://schemas.openxmlformats.org/officeDocument/2006/relationships/tags" Target="../tags/tag62.xml"/><Relationship Id="rId1" Type="http://schemas.openxmlformats.org/officeDocument/2006/relationships/customXml" Target="../../customXml/item11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5.xml"/><Relationship Id="rId4" Type="http://schemas.openxmlformats.org/officeDocument/2006/relationships/tags" Target="../tags/tag64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6.xml"/><Relationship Id="rId1" Type="http://schemas.openxmlformats.org/officeDocument/2006/relationships/customXml" Target="../../customXml/item9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E58D2-3598-4D33-A11C-42182B5C8031}" type="datetimeFigureOut">
              <a:rPr lang="bg-BG" smtClean="0"/>
              <a:pPr/>
              <a:t>15.2.2011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1A7E1-2414-458E-A450-C645E1798688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E58D2-3598-4D33-A11C-42182B5C8031}" type="datetimeFigureOut">
              <a:rPr lang="bg-BG" smtClean="0"/>
              <a:pPr/>
              <a:t>15.2.2011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1A7E1-2414-458E-A450-C645E1798688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E58D2-3598-4D33-A11C-42182B5C8031}" type="datetimeFigureOut">
              <a:rPr lang="bg-BG" smtClean="0"/>
              <a:pPr/>
              <a:t>15.2.2011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1A7E1-2414-458E-A450-C645E1798688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1 - 3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0"/>
          </a:xfrm>
        </p:spPr>
        <p:txBody>
          <a:bodyPr vert="horz" wrap="square" anchor="ctr" anchorCtr="1">
            <a:normAutofit/>
          </a:bodyPr>
          <a:lstStyle>
            <a:lvl1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1pPr>
            <a:lvl2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2pPr>
            <a:lvl3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3pPr>
            <a:lvl4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4pPr>
            <a:lvl5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1371600" y="1673351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bg-BG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1371600" y="3005861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bg-BG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371600" y="4338370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bg-BG"/>
          </a:p>
        </p:txBody>
      </p:sp>
      <p:pic>
        <p:nvPicPr>
          <p:cNvPr id="10" name="Picture 9" descr="Answer1.png"/>
          <p:cNvPicPr>
            <a:picLocks/>
          </p:cNvPicPr>
          <p:nvPr userDrawn="1">
            <p:custDataLst>
              <p:tags r:id="rId5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155448" y="1852688"/>
            <a:ext cx="857250" cy="857250"/>
          </a:xfrm>
          <a:prstGeom prst="rect">
            <a:avLst/>
          </a:prstGeom>
        </p:spPr>
      </p:pic>
      <p:pic>
        <p:nvPicPr>
          <p:cNvPr id="11" name="Picture 10" descr="Answer2.png"/>
          <p:cNvPicPr>
            <a:picLocks/>
          </p:cNvPicPr>
          <p:nvPr userDrawn="1">
            <p:custDataLst>
              <p:tags r:id="rId6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155448" y="3185198"/>
            <a:ext cx="857250" cy="857250"/>
          </a:xfrm>
          <a:prstGeom prst="rect">
            <a:avLst/>
          </a:prstGeom>
        </p:spPr>
      </p:pic>
      <p:pic>
        <p:nvPicPr>
          <p:cNvPr id="12" name="Picture 11" descr="Answer3.png"/>
          <p:cNvPicPr>
            <a:picLocks/>
          </p:cNvPicPr>
          <p:nvPr userDrawn="1">
            <p:custDataLst>
              <p:tags r:id="rId7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155448" y="4517707"/>
            <a:ext cx="857250" cy="857250"/>
          </a:xfrm>
          <a:prstGeom prst="rect">
            <a:avLst/>
          </a:prstGeom>
        </p:spPr>
      </p:pic>
    </p:spTree>
    <p:custDataLst>
      <p:custData r:id="rId1"/>
    </p:custData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1 - 3 Choices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0"/>
          </a:xfrm>
        </p:spPr>
        <p:txBody>
          <a:bodyPr vert="horz" wrap="square" anchor="ctr" anchorCtr="1">
            <a:normAutofit/>
          </a:bodyPr>
          <a:lstStyle>
            <a:lvl1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1pPr>
            <a:lvl2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2pPr>
            <a:lvl3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3pPr>
            <a:lvl4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4pPr>
            <a:lvl5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1984706" y="2329662"/>
            <a:ext cx="1621231" cy="4437125"/>
          </a:xfrm>
          <a:prstGeom prst="rect">
            <a:avLst/>
          </a:prstGeom>
        </p:spPr>
        <p:txBody>
          <a:bodyPr vert="vert" wrap="square" lIns="19941" tIns="126458" rIns="19941" bIns="126458" anchor="ctr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bg-BG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3761385" y="2329662"/>
            <a:ext cx="1621231" cy="4437125"/>
          </a:xfrm>
          <a:prstGeom prst="rect">
            <a:avLst/>
          </a:prstGeom>
        </p:spPr>
        <p:txBody>
          <a:bodyPr vert="vert" wrap="square" lIns="19941" tIns="126458" rIns="19941" bIns="126458" anchor="ctr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bg-BG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5538064" y="2329662"/>
            <a:ext cx="1621231" cy="4437125"/>
          </a:xfrm>
          <a:prstGeom prst="rect">
            <a:avLst/>
          </a:prstGeom>
        </p:spPr>
        <p:txBody>
          <a:bodyPr vert="vert" wrap="square" lIns="19941" tIns="126458" rIns="19941" bIns="126458" anchor="ctr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bg-BG"/>
          </a:p>
        </p:txBody>
      </p:sp>
      <p:pic>
        <p:nvPicPr>
          <p:cNvPr id="10" name="Picture 9" descr="Answer1.png"/>
          <p:cNvPicPr>
            <a:picLocks/>
          </p:cNvPicPr>
          <p:nvPr userDrawn="1">
            <p:custDataLst>
              <p:tags r:id="rId5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2366695" y="1355826"/>
            <a:ext cx="857250" cy="857250"/>
          </a:xfrm>
          <a:prstGeom prst="rect">
            <a:avLst/>
          </a:prstGeom>
        </p:spPr>
      </p:pic>
      <p:pic>
        <p:nvPicPr>
          <p:cNvPr id="11" name="Picture 10" descr="Answer2.png"/>
          <p:cNvPicPr>
            <a:picLocks/>
          </p:cNvPicPr>
          <p:nvPr userDrawn="1">
            <p:custDataLst>
              <p:tags r:id="rId6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4143375" y="1355826"/>
            <a:ext cx="857250" cy="857250"/>
          </a:xfrm>
          <a:prstGeom prst="rect">
            <a:avLst/>
          </a:prstGeom>
        </p:spPr>
      </p:pic>
      <p:pic>
        <p:nvPicPr>
          <p:cNvPr id="12" name="Picture 11" descr="Answer3.png"/>
          <p:cNvPicPr>
            <a:picLocks/>
          </p:cNvPicPr>
          <p:nvPr userDrawn="1">
            <p:custDataLst>
              <p:tags r:id="rId7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5920054" y="1355826"/>
            <a:ext cx="857250" cy="857250"/>
          </a:xfrm>
          <a:prstGeom prst="rect">
            <a:avLst/>
          </a:prstGeom>
        </p:spPr>
      </p:pic>
    </p:spTree>
    <p:custDataLst>
      <p:custData r:id="rId1"/>
    </p:custData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1 - 4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0"/>
          </a:xfrm>
        </p:spPr>
        <p:txBody>
          <a:bodyPr vert="horz" wrap="square" anchor="ctr" anchorCtr="1">
            <a:normAutofit/>
          </a:bodyPr>
          <a:lstStyle>
            <a:lvl1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1pPr>
            <a:lvl2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2pPr>
            <a:lvl3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3pPr>
            <a:lvl4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4pPr>
            <a:lvl5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1371600" y="1069847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bg-BG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1371600" y="2402357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bg-BG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371600" y="3734866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bg-BG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  <p:custDataLst>
              <p:tags r:id="rId5"/>
            </p:custDataLst>
          </p:nvPr>
        </p:nvSpPr>
        <p:spPr>
          <a:xfrm>
            <a:off x="1371600" y="5067375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bg-BG"/>
          </a:p>
        </p:txBody>
      </p:sp>
      <p:pic>
        <p:nvPicPr>
          <p:cNvPr id="11" name="Picture 10" descr="Answer1.png"/>
          <p:cNvPicPr>
            <a:picLocks/>
          </p:cNvPicPr>
          <p:nvPr userDrawn="1">
            <p:custDataLst>
              <p:tags r:id="rId6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155448" y="1249184"/>
            <a:ext cx="857250" cy="857250"/>
          </a:xfrm>
          <a:prstGeom prst="rect">
            <a:avLst/>
          </a:prstGeom>
        </p:spPr>
      </p:pic>
      <p:pic>
        <p:nvPicPr>
          <p:cNvPr id="12" name="Picture 11" descr="Answer2.png"/>
          <p:cNvPicPr>
            <a:picLocks/>
          </p:cNvPicPr>
          <p:nvPr userDrawn="1">
            <p:custDataLst>
              <p:tags r:id="rId7"/>
            </p:custDataLst>
          </p:nvPr>
        </p:nvPicPr>
        <p:blipFill>
          <a:blip r:embed="rId12" cstate="print"/>
          <a:stretch>
            <a:fillRect/>
          </a:stretch>
        </p:blipFill>
        <p:spPr>
          <a:xfrm>
            <a:off x="155448" y="2581693"/>
            <a:ext cx="857250" cy="857250"/>
          </a:xfrm>
          <a:prstGeom prst="rect">
            <a:avLst/>
          </a:prstGeom>
        </p:spPr>
      </p:pic>
      <p:pic>
        <p:nvPicPr>
          <p:cNvPr id="13" name="Picture 12" descr="Answer3.png"/>
          <p:cNvPicPr>
            <a:picLocks/>
          </p:cNvPicPr>
          <p:nvPr userDrawn="1">
            <p:custDataLst>
              <p:tags r:id="rId8"/>
            </p:custDataLst>
          </p:nvPr>
        </p:nvPicPr>
        <p:blipFill>
          <a:blip r:embed="rId13" cstate="print"/>
          <a:stretch>
            <a:fillRect/>
          </a:stretch>
        </p:blipFill>
        <p:spPr>
          <a:xfrm>
            <a:off x="155448" y="3914203"/>
            <a:ext cx="857250" cy="857250"/>
          </a:xfrm>
          <a:prstGeom prst="rect">
            <a:avLst/>
          </a:prstGeom>
        </p:spPr>
      </p:pic>
      <p:pic>
        <p:nvPicPr>
          <p:cNvPr id="14" name="Picture 13" descr="Answer4.png"/>
          <p:cNvPicPr>
            <a:picLocks/>
          </p:cNvPicPr>
          <p:nvPr userDrawn="1">
            <p:custDataLst>
              <p:tags r:id="rId9"/>
            </p:custDataLst>
          </p:nvPr>
        </p:nvPicPr>
        <p:blipFill>
          <a:blip r:embed="rId14" cstate="print"/>
          <a:stretch>
            <a:fillRect/>
          </a:stretch>
        </p:blipFill>
        <p:spPr>
          <a:xfrm>
            <a:off x="155448" y="5246712"/>
            <a:ext cx="857250" cy="857250"/>
          </a:xfrm>
          <a:prstGeom prst="rect">
            <a:avLst/>
          </a:prstGeom>
        </p:spPr>
      </p:pic>
    </p:spTree>
    <p:custDataLst>
      <p:custData r:id="rId1"/>
    </p:custData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1 - Yes/No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0"/>
          </a:xfrm>
        </p:spPr>
        <p:txBody>
          <a:bodyPr vert="horz" wrap="square" anchor="ctr" anchorCtr="1">
            <a:normAutofit/>
          </a:bodyPr>
          <a:lstStyle>
            <a:lvl1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1pPr>
            <a:lvl2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2pPr>
            <a:lvl3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3pPr>
            <a:lvl4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4pPr>
            <a:lvl5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</p:spTree>
    <p:custDataLst>
      <p:custData r:id="rId1"/>
    </p:custData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2 - 3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0"/>
          </a:xfrm>
        </p:spPr>
        <p:txBody>
          <a:bodyPr vert="horz" wrap="square" anchor="ctr" anchorCtr="1">
            <a:normAutofit/>
          </a:bodyPr>
          <a:lstStyle>
            <a:lvl1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1pPr>
            <a:lvl2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2pPr>
            <a:lvl3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3pPr>
            <a:lvl4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4pPr>
            <a:lvl5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1371600" y="1673351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bg-BG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1371600" y="3005861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bg-BG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371600" y="4338370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bg-BG"/>
          </a:p>
        </p:txBody>
      </p:sp>
      <p:pic>
        <p:nvPicPr>
          <p:cNvPr id="10" name="Picture 9" descr="Answer1.png"/>
          <p:cNvPicPr>
            <a:picLocks/>
          </p:cNvPicPr>
          <p:nvPr userDrawn="1">
            <p:custDataLst>
              <p:tags r:id="rId5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155448" y="1852688"/>
            <a:ext cx="857250" cy="857250"/>
          </a:xfrm>
          <a:prstGeom prst="rect">
            <a:avLst/>
          </a:prstGeom>
        </p:spPr>
      </p:pic>
      <p:pic>
        <p:nvPicPr>
          <p:cNvPr id="11" name="Picture 10" descr="Answer2.png"/>
          <p:cNvPicPr>
            <a:picLocks/>
          </p:cNvPicPr>
          <p:nvPr userDrawn="1">
            <p:custDataLst>
              <p:tags r:id="rId6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155448" y="3185198"/>
            <a:ext cx="857250" cy="857250"/>
          </a:xfrm>
          <a:prstGeom prst="rect">
            <a:avLst/>
          </a:prstGeom>
        </p:spPr>
      </p:pic>
      <p:pic>
        <p:nvPicPr>
          <p:cNvPr id="12" name="Picture 11" descr="Answer3.png"/>
          <p:cNvPicPr>
            <a:picLocks/>
          </p:cNvPicPr>
          <p:nvPr userDrawn="1">
            <p:custDataLst>
              <p:tags r:id="rId7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155448" y="4517707"/>
            <a:ext cx="857250" cy="857250"/>
          </a:xfrm>
          <a:prstGeom prst="rect">
            <a:avLst/>
          </a:prstGeom>
        </p:spPr>
      </p:pic>
    </p:spTree>
    <p:custDataLst>
      <p:custData r:id="rId1"/>
    </p:custData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1 - 3 Choices TopStack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0"/>
          </a:xfrm>
        </p:spPr>
        <p:txBody>
          <a:bodyPr vert="horz" wrap="square" anchor="ctr" anchorCtr="1">
            <a:normAutofit/>
          </a:bodyPr>
          <a:lstStyle>
            <a:lvl1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1pPr>
            <a:lvl2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2pPr>
            <a:lvl3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3pPr>
            <a:lvl4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4pPr>
            <a:lvl5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1984706" y="2329662"/>
            <a:ext cx="1621231" cy="4437125"/>
          </a:xfrm>
          <a:prstGeom prst="rect">
            <a:avLst/>
          </a:prstGeom>
        </p:spPr>
        <p:txBody>
          <a:bodyPr vert="wordArtVert" wrap="square" lIns="19941" tIns="126458" rIns="19941" bIns="126458" anchor="ctr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bg-BG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3761385" y="2329662"/>
            <a:ext cx="1621231" cy="4437125"/>
          </a:xfrm>
          <a:prstGeom prst="rect">
            <a:avLst/>
          </a:prstGeom>
        </p:spPr>
        <p:txBody>
          <a:bodyPr vert="wordArtVert" wrap="square" lIns="19941" tIns="126458" rIns="19941" bIns="126458" anchor="ctr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bg-BG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5538064" y="2329662"/>
            <a:ext cx="1621231" cy="4437125"/>
          </a:xfrm>
          <a:prstGeom prst="rect">
            <a:avLst/>
          </a:prstGeom>
        </p:spPr>
        <p:txBody>
          <a:bodyPr vert="wordArtVert" wrap="square" lIns="19941" tIns="126458" rIns="19941" bIns="126458" anchor="ctr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bg-BG"/>
          </a:p>
        </p:txBody>
      </p:sp>
      <p:pic>
        <p:nvPicPr>
          <p:cNvPr id="10" name="Picture 9" descr="Answer1.png"/>
          <p:cNvPicPr>
            <a:picLocks/>
          </p:cNvPicPr>
          <p:nvPr userDrawn="1">
            <p:custDataLst>
              <p:tags r:id="rId5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2366695" y="1355826"/>
            <a:ext cx="857250" cy="857250"/>
          </a:xfrm>
          <a:prstGeom prst="rect">
            <a:avLst/>
          </a:prstGeom>
        </p:spPr>
      </p:pic>
      <p:pic>
        <p:nvPicPr>
          <p:cNvPr id="11" name="Picture 10" descr="Answer2.png"/>
          <p:cNvPicPr>
            <a:picLocks/>
          </p:cNvPicPr>
          <p:nvPr userDrawn="1">
            <p:custDataLst>
              <p:tags r:id="rId6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4143375" y="1355826"/>
            <a:ext cx="857250" cy="857250"/>
          </a:xfrm>
          <a:prstGeom prst="rect">
            <a:avLst/>
          </a:prstGeom>
        </p:spPr>
      </p:pic>
      <p:pic>
        <p:nvPicPr>
          <p:cNvPr id="12" name="Picture 11" descr="Answer3.png"/>
          <p:cNvPicPr>
            <a:picLocks/>
          </p:cNvPicPr>
          <p:nvPr userDrawn="1">
            <p:custDataLst>
              <p:tags r:id="rId7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5920054" y="1355826"/>
            <a:ext cx="857250" cy="857250"/>
          </a:xfrm>
          <a:prstGeom prst="rect">
            <a:avLst/>
          </a:prstGeom>
        </p:spPr>
      </p:pic>
    </p:spTree>
    <p:custDataLst>
      <p:custData r:id="rId1"/>
    </p:custData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1 - 3 Choices Top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0"/>
          </a:xfrm>
        </p:spPr>
        <p:txBody>
          <a:bodyPr vert="horz" wrap="square" anchor="ctr" anchorCtr="1">
            <a:normAutofit/>
          </a:bodyPr>
          <a:lstStyle>
            <a:lvl1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1pPr>
            <a:lvl2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2pPr>
            <a:lvl3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3pPr>
            <a:lvl4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4pPr>
            <a:lvl5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</p:spTree>
    <p:custDataLst>
      <p:custData r:id="rId1"/>
    </p:custData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2 - 3 Choices Top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0"/>
          </a:xfrm>
        </p:spPr>
        <p:txBody>
          <a:bodyPr vert="horz" wrap="square" anchor="ctr" anchorCtr="1">
            <a:normAutofit/>
          </a:bodyPr>
          <a:lstStyle>
            <a:lvl1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1pPr>
            <a:lvl2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2pPr>
            <a:lvl3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3pPr>
            <a:lvl4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4pPr>
            <a:lvl5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5538064" y="2329662"/>
            <a:ext cx="1621231" cy="4437125"/>
          </a:xfrm>
          <a:prstGeom prst="rect">
            <a:avLst/>
          </a:prstGeom>
        </p:spPr>
        <p:txBody>
          <a:bodyPr vert="wordArtVertRtl" wrap="square" lIns="19941" tIns="126458" rIns="19941" bIns="126458" rtlCol="0" anchor="ctr" anchorCtr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3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3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3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3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bg-BG" sz="3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bg-BG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3761385" y="2329662"/>
            <a:ext cx="1621231" cy="4437125"/>
          </a:xfrm>
          <a:prstGeom prst="rect">
            <a:avLst/>
          </a:prstGeom>
        </p:spPr>
        <p:txBody>
          <a:bodyPr vert="wordArtVertRtl" wrap="square" lIns="19941" tIns="126458" rIns="19941" bIns="126458" rtlCol="0" anchor="ctr" anchorCtr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3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3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3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3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bg-BG" sz="3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bg-BG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984706" y="2329662"/>
            <a:ext cx="1621231" cy="4437125"/>
          </a:xfrm>
          <a:prstGeom prst="rect">
            <a:avLst/>
          </a:prstGeom>
        </p:spPr>
        <p:txBody>
          <a:bodyPr vert="wordArtVertRtl" wrap="square" lIns="19941" tIns="126458" rIns="19941" bIns="126458" rtlCol="0" anchor="ctr" anchorCtr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3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3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3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3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bg-BG" sz="3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bg-BG"/>
          </a:p>
        </p:txBody>
      </p:sp>
      <p:pic>
        <p:nvPicPr>
          <p:cNvPr id="10" name="Picture 9" descr="Answer1.png"/>
          <p:cNvPicPr>
            <a:picLocks/>
          </p:cNvPicPr>
          <p:nvPr userDrawn="1">
            <p:custDataLst>
              <p:tags r:id="rId5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5920054" y="1355826"/>
            <a:ext cx="857250" cy="857250"/>
          </a:xfrm>
          <a:prstGeom prst="rect">
            <a:avLst/>
          </a:prstGeom>
        </p:spPr>
      </p:pic>
      <p:pic>
        <p:nvPicPr>
          <p:cNvPr id="11" name="Picture 10" descr="Answer2.png"/>
          <p:cNvPicPr>
            <a:picLocks/>
          </p:cNvPicPr>
          <p:nvPr userDrawn="1">
            <p:custDataLst>
              <p:tags r:id="rId6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4143375" y="1355826"/>
            <a:ext cx="857250" cy="857250"/>
          </a:xfrm>
          <a:prstGeom prst="rect">
            <a:avLst/>
          </a:prstGeom>
        </p:spPr>
      </p:pic>
      <p:pic>
        <p:nvPicPr>
          <p:cNvPr id="12" name="Picture 11" descr="Answer3.png"/>
          <p:cNvPicPr>
            <a:picLocks/>
          </p:cNvPicPr>
          <p:nvPr userDrawn="1">
            <p:custDataLst>
              <p:tags r:id="rId7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2366695" y="1355826"/>
            <a:ext cx="857250" cy="857250"/>
          </a:xfrm>
          <a:prstGeom prst="rect">
            <a:avLst/>
          </a:prstGeom>
        </p:spPr>
      </p:pic>
    </p:spTree>
    <p:custDataLst>
      <p:custData r:id="rId1"/>
    </p:custData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lang="bg-BG" sz="4400" b="0" kern="1200" dirty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450850"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E58D2-3598-4D33-A11C-42182B5C8031}" type="datetimeFigureOut">
              <a:rPr lang="bg-BG" smtClean="0"/>
              <a:pPr/>
              <a:t>15.2.2011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1A7E1-2414-458E-A450-C645E1798688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1 - 3 Choices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0"/>
          </a:xfrm>
        </p:spPr>
        <p:txBody>
          <a:bodyPr vert="horz" wrap="square" anchor="ctr" anchorCtr="1">
            <a:normAutofit/>
          </a:bodyPr>
          <a:lstStyle>
            <a:lvl1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1pPr>
            <a:lvl2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2pPr>
            <a:lvl3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3pPr>
            <a:lvl4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4pPr>
            <a:lvl5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1984706" y="966977"/>
            <a:ext cx="1621231" cy="3840479"/>
          </a:xfrm>
          <a:prstGeom prst="rect">
            <a:avLst/>
          </a:prstGeom>
        </p:spPr>
        <p:txBody>
          <a:bodyPr vert="vert270" wrap="square" lIns="19941" tIns="109453" rIns="19941" bIns="109453" anchor="ctr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bg-BG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3761385" y="966977"/>
            <a:ext cx="1621231" cy="3840479"/>
          </a:xfrm>
          <a:prstGeom prst="rect">
            <a:avLst/>
          </a:prstGeom>
        </p:spPr>
        <p:txBody>
          <a:bodyPr vert="vert270" wrap="square" lIns="19941" tIns="109453" rIns="19941" bIns="109453" anchor="ctr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bg-BG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5538064" y="966977"/>
            <a:ext cx="1621231" cy="3840479"/>
          </a:xfrm>
          <a:prstGeom prst="rect">
            <a:avLst/>
          </a:prstGeom>
        </p:spPr>
        <p:txBody>
          <a:bodyPr vert="vert270" wrap="square" lIns="19941" tIns="109453" rIns="19941" bIns="109453" anchor="ctr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bg-BG"/>
          </a:p>
        </p:txBody>
      </p:sp>
      <p:pic>
        <p:nvPicPr>
          <p:cNvPr id="10" name="Picture 9" descr="Answer1.png"/>
          <p:cNvPicPr>
            <a:picLocks/>
          </p:cNvPicPr>
          <p:nvPr userDrawn="1">
            <p:custDataLst>
              <p:tags r:id="rId5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2366695" y="4924044"/>
            <a:ext cx="857250" cy="857250"/>
          </a:xfrm>
          <a:prstGeom prst="rect">
            <a:avLst/>
          </a:prstGeom>
        </p:spPr>
      </p:pic>
      <p:pic>
        <p:nvPicPr>
          <p:cNvPr id="11" name="Picture 10" descr="Answer2.png"/>
          <p:cNvPicPr>
            <a:picLocks/>
          </p:cNvPicPr>
          <p:nvPr userDrawn="1">
            <p:custDataLst>
              <p:tags r:id="rId6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4143375" y="4924044"/>
            <a:ext cx="857250" cy="857250"/>
          </a:xfrm>
          <a:prstGeom prst="rect">
            <a:avLst/>
          </a:prstGeom>
        </p:spPr>
      </p:pic>
      <p:pic>
        <p:nvPicPr>
          <p:cNvPr id="12" name="Picture 11" descr="Answer3.png"/>
          <p:cNvPicPr>
            <a:picLocks/>
          </p:cNvPicPr>
          <p:nvPr userDrawn="1">
            <p:custDataLst>
              <p:tags r:id="rId7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5920054" y="4924044"/>
            <a:ext cx="857250" cy="857250"/>
          </a:xfrm>
          <a:prstGeom prst="rect">
            <a:avLst/>
          </a:prstGeom>
        </p:spPr>
      </p:pic>
    </p:spTree>
    <p:custDataLst>
      <p:custData r:id="rId1"/>
    </p:custData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1 - Draw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0"/>
          </a:xfrm>
        </p:spPr>
        <p:txBody>
          <a:bodyPr vert="horz" wrap="square" anchor="ctr" anchorCtr="1">
            <a:normAutofit/>
          </a:bodyPr>
          <a:lstStyle>
            <a:lvl1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1pPr>
            <a:lvl2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2pPr>
            <a:lvl3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3pPr>
            <a:lvl4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4pPr>
            <a:lvl5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pic>
        <p:nvPicPr>
          <p:cNvPr id="7" name="Picture 6" descr="Palette.png"/>
          <p:cNvPicPr>
            <a:picLocks/>
          </p:cNvPicPr>
          <p:nvPr userDrawn="1">
            <p:custDataLst>
              <p:tags r:id="rId2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155448" y="1523390"/>
            <a:ext cx="804672" cy="5065410"/>
          </a:xfrm>
          <a:prstGeom prst="rect">
            <a:avLst/>
          </a:prstGeom>
        </p:spPr>
      </p:pic>
    </p:spTree>
    <p:custDataLst>
      <p:custData r:id="rId1"/>
    </p:custData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2 - 3 Choices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0"/>
          </a:xfrm>
        </p:spPr>
        <p:txBody>
          <a:bodyPr vert="horz" wrap="square" anchor="ctr" anchorCtr="1">
            <a:normAutofit/>
          </a:bodyPr>
          <a:lstStyle>
            <a:lvl1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1pPr>
            <a:lvl2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2pPr>
            <a:lvl3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3pPr>
            <a:lvl4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4pPr>
            <a:lvl5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1984706" y="966977"/>
            <a:ext cx="1621231" cy="3840479"/>
          </a:xfrm>
          <a:prstGeom prst="rect">
            <a:avLst/>
          </a:prstGeom>
        </p:spPr>
        <p:txBody>
          <a:bodyPr vert="vert270" wrap="square" lIns="19941" tIns="109453" rIns="19941" bIns="109453" anchor="ctr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bg-BG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3761385" y="966977"/>
            <a:ext cx="1621231" cy="3840479"/>
          </a:xfrm>
          <a:prstGeom prst="rect">
            <a:avLst/>
          </a:prstGeom>
        </p:spPr>
        <p:txBody>
          <a:bodyPr vert="vert270" wrap="square" lIns="19941" tIns="109453" rIns="19941" bIns="109453" anchor="ctr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bg-BG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5538064" y="966977"/>
            <a:ext cx="1621231" cy="3840479"/>
          </a:xfrm>
          <a:prstGeom prst="rect">
            <a:avLst/>
          </a:prstGeom>
        </p:spPr>
        <p:txBody>
          <a:bodyPr vert="vert270" wrap="square" lIns="19941" tIns="109453" rIns="19941" bIns="109453" anchor="ctr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bg-BG"/>
          </a:p>
        </p:txBody>
      </p:sp>
      <p:pic>
        <p:nvPicPr>
          <p:cNvPr id="10" name="Picture 9" descr="Answer1.png"/>
          <p:cNvPicPr>
            <a:picLocks/>
          </p:cNvPicPr>
          <p:nvPr userDrawn="1">
            <p:custDataLst>
              <p:tags r:id="rId5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2366695" y="4924044"/>
            <a:ext cx="857250" cy="857250"/>
          </a:xfrm>
          <a:prstGeom prst="rect">
            <a:avLst/>
          </a:prstGeom>
        </p:spPr>
      </p:pic>
      <p:pic>
        <p:nvPicPr>
          <p:cNvPr id="11" name="Picture 10" descr="Answer2.png"/>
          <p:cNvPicPr>
            <a:picLocks/>
          </p:cNvPicPr>
          <p:nvPr userDrawn="1">
            <p:custDataLst>
              <p:tags r:id="rId6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4143375" y="4924044"/>
            <a:ext cx="857250" cy="857250"/>
          </a:xfrm>
          <a:prstGeom prst="rect">
            <a:avLst/>
          </a:prstGeom>
        </p:spPr>
      </p:pic>
      <p:pic>
        <p:nvPicPr>
          <p:cNvPr id="12" name="Picture 11" descr="Answer3.png"/>
          <p:cNvPicPr>
            <a:picLocks/>
          </p:cNvPicPr>
          <p:nvPr userDrawn="1">
            <p:custDataLst>
              <p:tags r:id="rId7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5920054" y="4924044"/>
            <a:ext cx="857250" cy="857250"/>
          </a:xfrm>
          <a:prstGeom prst="rect">
            <a:avLst/>
          </a:prstGeom>
        </p:spPr>
      </p:pic>
    </p:spTree>
    <p:custDataLst>
      <p:custData r:id="rId1"/>
    </p:custData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3 - 3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0"/>
          </a:xfrm>
        </p:spPr>
        <p:txBody>
          <a:bodyPr vert="horz" wrap="square" anchor="ctr" anchorCtr="1">
            <a:normAutofit/>
          </a:bodyPr>
          <a:lstStyle>
            <a:lvl1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1pPr>
            <a:lvl2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2pPr>
            <a:lvl3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3pPr>
            <a:lvl4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4pPr>
            <a:lvl5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1371600" y="1673351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bg-BG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1371600" y="3005861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bg-BG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371600" y="4338370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bg-BG"/>
          </a:p>
        </p:txBody>
      </p:sp>
      <p:pic>
        <p:nvPicPr>
          <p:cNvPr id="10" name="Picture 9" descr="Answer1.png"/>
          <p:cNvPicPr>
            <a:picLocks/>
          </p:cNvPicPr>
          <p:nvPr userDrawn="1">
            <p:custDataLst>
              <p:tags r:id="rId5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155448" y="1852688"/>
            <a:ext cx="857250" cy="857250"/>
          </a:xfrm>
          <a:prstGeom prst="rect">
            <a:avLst/>
          </a:prstGeom>
        </p:spPr>
      </p:pic>
      <p:pic>
        <p:nvPicPr>
          <p:cNvPr id="11" name="Picture 10" descr="Answer2.png"/>
          <p:cNvPicPr>
            <a:picLocks/>
          </p:cNvPicPr>
          <p:nvPr userDrawn="1">
            <p:custDataLst>
              <p:tags r:id="rId6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155448" y="3185198"/>
            <a:ext cx="857250" cy="857250"/>
          </a:xfrm>
          <a:prstGeom prst="rect">
            <a:avLst/>
          </a:prstGeom>
        </p:spPr>
      </p:pic>
      <p:pic>
        <p:nvPicPr>
          <p:cNvPr id="12" name="Picture 11" descr="Answer3.png"/>
          <p:cNvPicPr>
            <a:picLocks/>
          </p:cNvPicPr>
          <p:nvPr userDrawn="1">
            <p:custDataLst>
              <p:tags r:id="rId7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155448" y="4517707"/>
            <a:ext cx="857250" cy="857250"/>
          </a:xfrm>
          <a:prstGeom prst="rect">
            <a:avLst/>
          </a:prstGeom>
        </p:spPr>
      </p:pic>
    </p:spTree>
    <p:custDataLst>
      <p:custData r:id="rId1"/>
    </p:custData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2 - Yes/No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0"/>
          </a:xfrm>
        </p:spPr>
        <p:txBody>
          <a:bodyPr vert="horz" wrap="square" anchor="ctr" anchorCtr="1">
            <a:normAutofit/>
          </a:bodyPr>
          <a:lstStyle>
            <a:lvl1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1pPr>
            <a:lvl2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2pPr>
            <a:lvl3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3pPr>
            <a:lvl4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4pPr>
            <a:lvl5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TextBox 6"/>
          <p:cNvSpPr txBox="1"/>
          <p:nvPr userDrawn="1">
            <p:custDataLst>
              <p:tags r:id="rId2"/>
            </p:custDataLst>
          </p:nvPr>
        </p:nvSpPr>
        <p:spPr>
          <a:xfrm>
            <a:off x="1371600" y="1901723"/>
            <a:ext cx="7388352" cy="1522476"/>
          </a:xfrm>
          <a:prstGeom prst="rect">
            <a:avLst/>
          </a:prstGeom>
          <a:noFill/>
        </p:spPr>
        <p:txBody>
          <a:bodyPr vert="horz" rtlCol="0" anchor="ctr">
            <a:noAutofit/>
          </a:bodyPr>
          <a:lstStyle/>
          <a:p>
            <a:pPr marL="0" algn="l" defTabSz="914400" rtl="0" eaLnBrk="1" latinLnBrk="0" hangingPunct="1">
              <a:buNone/>
            </a:pPr>
            <a:r>
              <a:rPr lang="en-US" sz="3200" smtClean="0"/>
              <a:t>Yes</a:t>
            </a:r>
            <a:endParaRPr lang="bg-BG" sz="3200"/>
          </a:p>
        </p:txBody>
      </p:sp>
      <p:sp>
        <p:nvSpPr>
          <p:cNvPr id="8" name="TextBox 7"/>
          <p:cNvSpPr txBox="1"/>
          <p:nvPr userDrawn="1">
            <p:custDataLst>
              <p:tags r:id="rId3"/>
            </p:custDataLst>
          </p:nvPr>
        </p:nvSpPr>
        <p:spPr>
          <a:xfrm>
            <a:off x="1371600" y="3540785"/>
            <a:ext cx="7388352" cy="1522476"/>
          </a:xfrm>
          <a:prstGeom prst="rect">
            <a:avLst/>
          </a:prstGeom>
          <a:noFill/>
        </p:spPr>
        <p:txBody>
          <a:bodyPr vert="horz" rtlCol="0" anchor="ctr">
            <a:noAutofit/>
          </a:bodyPr>
          <a:lstStyle/>
          <a:p>
            <a:pPr marL="0" algn="l" defTabSz="914400" rtl="0" eaLnBrk="1" latinLnBrk="0" hangingPunct="1">
              <a:buNone/>
            </a:pPr>
            <a:r>
              <a:rPr lang="en-US" sz="3200" smtClean="0"/>
              <a:t>No</a:t>
            </a:r>
            <a:endParaRPr lang="bg-BG" sz="3200"/>
          </a:p>
        </p:txBody>
      </p:sp>
      <p:pic>
        <p:nvPicPr>
          <p:cNvPr id="9" name="Picture 8" descr="Answer1.png"/>
          <p:cNvPicPr>
            <a:picLocks/>
          </p:cNvPicPr>
          <p:nvPr userDrawn="1">
            <p:custDataLst>
              <p:tags r:id="rId4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155448" y="2234336"/>
            <a:ext cx="857250" cy="857250"/>
          </a:xfrm>
          <a:prstGeom prst="rect">
            <a:avLst/>
          </a:prstGeom>
        </p:spPr>
      </p:pic>
      <p:pic>
        <p:nvPicPr>
          <p:cNvPr id="10" name="Picture 9" descr="Answer2.png"/>
          <p:cNvPicPr>
            <a:picLocks/>
          </p:cNvPicPr>
          <p:nvPr userDrawn="1">
            <p:custDataLst>
              <p:tags r:id="rId5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155448" y="3873398"/>
            <a:ext cx="857250" cy="857250"/>
          </a:xfrm>
          <a:prstGeom prst="rect">
            <a:avLst/>
          </a:prstGeom>
        </p:spPr>
      </p:pic>
    </p:spTree>
    <p:custDataLst>
      <p:custData r:id="rId1"/>
    </p:custData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1 - 2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0"/>
          </a:xfrm>
        </p:spPr>
        <p:txBody>
          <a:bodyPr vert="horz" wrap="square" anchor="ctr" anchorCtr="1">
            <a:normAutofit/>
          </a:bodyPr>
          <a:lstStyle>
            <a:lvl1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1pPr>
            <a:lvl2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2pPr>
            <a:lvl3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3pPr>
            <a:lvl4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4pPr>
            <a:lvl5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1371600" y="1901723"/>
            <a:ext cx="7388352" cy="1522476"/>
          </a:xfrm>
          <a:prstGeom prst="rect">
            <a:avLst/>
          </a:prstGeom>
        </p:spPr>
        <p:txBody>
          <a:bodyPr vert="horz" wrap="square" lIns="90876" tIns="43390" rIns="90876" bIns="43390" anchor="ctr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bg-BG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1371600" y="3540785"/>
            <a:ext cx="7388352" cy="1522476"/>
          </a:xfrm>
          <a:prstGeom prst="rect">
            <a:avLst/>
          </a:prstGeom>
        </p:spPr>
        <p:txBody>
          <a:bodyPr vert="horz" wrap="square" lIns="90876" tIns="43390" rIns="90876" bIns="43390" anchor="ctr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bg-BG"/>
          </a:p>
        </p:txBody>
      </p:sp>
      <p:pic>
        <p:nvPicPr>
          <p:cNvPr id="9" name="Picture 8" descr="Answer1.png"/>
          <p:cNvPicPr>
            <a:picLocks/>
          </p:cNvPicPr>
          <p:nvPr userDrawn="1">
            <p:custDataLst>
              <p:tags r:id="rId4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155448" y="2234336"/>
            <a:ext cx="857250" cy="857250"/>
          </a:xfrm>
          <a:prstGeom prst="rect">
            <a:avLst/>
          </a:prstGeom>
        </p:spPr>
      </p:pic>
      <p:pic>
        <p:nvPicPr>
          <p:cNvPr id="10" name="Picture 9" descr="Answer2.png"/>
          <p:cNvPicPr>
            <a:picLocks/>
          </p:cNvPicPr>
          <p:nvPr userDrawn="1">
            <p:custDataLst>
              <p:tags r:id="rId5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155448" y="3873398"/>
            <a:ext cx="857250" cy="857250"/>
          </a:xfrm>
          <a:prstGeom prst="rect">
            <a:avLst/>
          </a:prstGeom>
        </p:spPr>
      </p:pic>
    </p:spTree>
    <p:custDataLst>
      <p:custData r:id="rId1"/>
    </p:custData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2 - Draw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0"/>
          </a:xfrm>
        </p:spPr>
        <p:txBody>
          <a:bodyPr vert="horz" wrap="square" anchor="ctr" anchorCtr="1">
            <a:normAutofit/>
          </a:bodyPr>
          <a:lstStyle>
            <a:lvl1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1pPr>
            <a:lvl2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2pPr>
            <a:lvl3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3pPr>
            <a:lvl4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4pPr>
            <a:lvl5pPr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pic>
        <p:nvPicPr>
          <p:cNvPr id="7" name="Picture 6" descr="Palette.png"/>
          <p:cNvPicPr>
            <a:picLocks/>
          </p:cNvPicPr>
          <p:nvPr userDrawn="1">
            <p:custDataLst>
              <p:tags r:id="rId2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155448" y="1523390"/>
            <a:ext cx="804672" cy="5065410"/>
          </a:xfrm>
          <a:prstGeom prst="rect">
            <a:avLst/>
          </a:prstGeom>
        </p:spPr>
      </p:pic>
    </p:spTree>
    <p:custDataLst>
      <p:custData r:id="rId1"/>
    </p:custData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E58D2-3598-4D33-A11C-42182B5C8031}" type="datetimeFigureOut">
              <a:rPr lang="bg-BG" smtClean="0"/>
              <a:pPr/>
              <a:t>15.2.2011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1A7E1-2414-458E-A450-C645E1798688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E58D2-3598-4D33-A11C-42182B5C8031}" type="datetimeFigureOut">
              <a:rPr lang="bg-BG" smtClean="0"/>
              <a:pPr/>
              <a:t>15.2.2011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1A7E1-2414-458E-A450-C645E1798688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E58D2-3598-4D33-A11C-42182B5C8031}" type="datetimeFigureOut">
              <a:rPr lang="bg-BG" smtClean="0"/>
              <a:pPr/>
              <a:t>15.2.2011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1A7E1-2414-458E-A450-C645E1798688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E58D2-3598-4D33-A11C-42182B5C8031}" type="datetimeFigureOut">
              <a:rPr lang="bg-BG" smtClean="0"/>
              <a:pPr/>
              <a:t>15.2.2011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1A7E1-2414-458E-A450-C645E1798688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E58D2-3598-4D33-A11C-42182B5C8031}" type="datetimeFigureOut">
              <a:rPr lang="bg-BG" smtClean="0"/>
              <a:pPr/>
              <a:t>15.2.2011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1A7E1-2414-458E-A450-C645E1798688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E58D2-3598-4D33-A11C-42182B5C8031}" type="datetimeFigureOut">
              <a:rPr lang="bg-BG" smtClean="0"/>
              <a:pPr/>
              <a:t>15.2.2011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1A7E1-2414-458E-A450-C645E1798688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E58D2-3598-4D33-A11C-42182B5C8031}" type="datetimeFigureOut">
              <a:rPr lang="bg-BG" smtClean="0"/>
              <a:pPr/>
              <a:t>15.2.2011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1A7E1-2414-458E-A450-C645E1798688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Lussi\Desktop\Untitled.png"/>
          <p:cNvPicPr>
            <a:picLocks noChangeAspect="1" noChangeArrowheads="1"/>
          </p:cNvPicPr>
          <p:nvPr userDrawn="1"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0" y="22523"/>
            <a:ext cx="9144000" cy="6835477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6E58D2-3598-4D33-A11C-42182B5C8031}" type="datetimeFigureOut">
              <a:rPr lang="bg-BG" smtClean="0"/>
              <a:pPr/>
              <a:t>15.2.2011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31A7E1-2414-458E-A450-C645E1798688}" type="slidenum">
              <a:rPr lang="bg-BG" smtClean="0"/>
              <a:pPr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93" r:id="rId21"/>
    <p:sldLayoutId id="2147483694" r:id="rId22"/>
    <p:sldLayoutId id="2147483695" r:id="rId23"/>
    <p:sldLayoutId id="2147483696" r:id="rId24"/>
    <p:sldLayoutId id="2147483697" r:id="rId25"/>
    <p:sldLayoutId id="2147483698" r:id="rId2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17.png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70.xml"/><Relationship Id="rId4" Type="http://schemas.openxmlformats.org/officeDocument/2006/relationships/image" Target="../media/image10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6" Type="http://schemas.openxmlformats.org/officeDocument/2006/relationships/image" Target="../media/image10.gif"/><Relationship Id="rId5" Type="http://schemas.openxmlformats.org/officeDocument/2006/relationships/image" Target="../media/image17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7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7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6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0.gi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692696"/>
            <a:ext cx="8280920" cy="1470025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6600" b="1" dirty="0" smtClean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Microsoft</a:t>
            </a:r>
            <a:r>
              <a:rPr lang="en-US" sz="6600" b="1" dirty="0" smtClean="0">
                <a:ln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en-US" sz="6600" b="1" dirty="0" smtClean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Mouse Mischief</a:t>
            </a:r>
            <a:endParaRPr lang="bg-BG" sz="6600" b="1" dirty="0">
              <a:ln w="11430">
                <a:solidFill>
                  <a:srgbClr val="7030A0"/>
                </a:solidFill>
              </a:ln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2708920"/>
            <a:ext cx="6400800" cy="1752600"/>
          </a:xfrm>
        </p:spPr>
        <p:txBody>
          <a:bodyPr/>
          <a:lstStyle/>
          <a:p>
            <a:r>
              <a:rPr lang="bg-BG" b="1" dirty="0" smtClean="0">
                <a:solidFill>
                  <a:schemeClr val="tx1"/>
                </a:solidFill>
              </a:rPr>
              <a:t>Още една възможност за интерактивно обучение</a:t>
            </a:r>
            <a:endParaRPr lang="bg-BG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Lussi\Desktop\030124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 b="7200"/>
          <a:stretch>
            <a:fillRect/>
          </a:stretch>
        </p:blipFill>
        <p:spPr bwMode="auto">
          <a:xfrm flipH="1">
            <a:off x="1691680" y="5301208"/>
            <a:ext cx="1014942" cy="792088"/>
          </a:xfrm>
          <a:prstGeom prst="rect">
            <a:avLst/>
          </a:prstGeom>
          <a:noFill/>
        </p:spPr>
      </p:pic>
      <p:pic>
        <p:nvPicPr>
          <p:cNvPr id="1028" name="Picture 4" descr="C:\Users\Lussi\Desktop\030105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298" t="9219" r="6111" b="6588"/>
          <a:stretch>
            <a:fillRect/>
          </a:stretch>
        </p:blipFill>
        <p:spPr bwMode="auto">
          <a:xfrm>
            <a:off x="6444208" y="5301208"/>
            <a:ext cx="1018238" cy="892702"/>
          </a:xfrm>
          <a:prstGeom prst="rect">
            <a:avLst/>
          </a:prstGeom>
          <a:noFill/>
        </p:spPr>
      </p:pic>
      <p:pic>
        <p:nvPicPr>
          <p:cNvPr id="1031" name="Picture 7" descr="C:\Users\Lussi\Desktop\Logitech-V220-Notebook-Mouse-is-multiple-colors-and-patterns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6420" r="78473" b="31308"/>
          <a:stretch>
            <a:fillRect/>
          </a:stretch>
        </p:blipFill>
        <p:spPr bwMode="auto">
          <a:xfrm>
            <a:off x="899592" y="3717032"/>
            <a:ext cx="864096" cy="864096"/>
          </a:xfrm>
          <a:prstGeom prst="rect">
            <a:avLst/>
          </a:prstGeom>
          <a:noFill/>
        </p:spPr>
      </p:pic>
      <p:pic>
        <p:nvPicPr>
          <p:cNvPr id="1032" name="Picture 8" descr="C:\Users\Lussi\Desktop\Logitech-V220-Notebook-Mouse-is-multiple-colors-and-patterns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 l="20973" t="15444" r="59364" b="45946"/>
          <a:stretch>
            <a:fillRect/>
          </a:stretch>
        </p:blipFill>
        <p:spPr bwMode="auto">
          <a:xfrm flipH="1">
            <a:off x="7524328" y="3573016"/>
            <a:ext cx="936104" cy="936104"/>
          </a:xfrm>
          <a:prstGeom prst="rect">
            <a:avLst/>
          </a:prstGeom>
          <a:noFill/>
        </p:spPr>
      </p:pic>
      <p:pic>
        <p:nvPicPr>
          <p:cNvPr id="1033" name="Picture 9" descr="C:\Users\Lussi\Desktop\Logitech-V220-Notebook-Mouse-is-multiple-colors-and-patterns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392" t="53675" r="59592"/>
          <a:stretch>
            <a:fillRect/>
          </a:stretch>
        </p:blipFill>
        <p:spPr bwMode="auto">
          <a:xfrm>
            <a:off x="2627784" y="3645024"/>
            <a:ext cx="864096" cy="1072028"/>
          </a:xfrm>
          <a:prstGeom prst="rect">
            <a:avLst/>
          </a:prstGeom>
          <a:noFill/>
        </p:spPr>
      </p:pic>
      <p:pic>
        <p:nvPicPr>
          <p:cNvPr id="1034" name="Picture 10" descr="C:\Users\Lussi\Desktop\Logitech-V220-Notebook-Mouse-is-multiple-colors-and-patterns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8641" t="54619" r="18248"/>
          <a:stretch>
            <a:fillRect/>
          </a:stretch>
        </p:blipFill>
        <p:spPr bwMode="auto">
          <a:xfrm>
            <a:off x="4211960" y="5517232"/>
            <a:ext cx="1008112" cy="1008112"/>
          </a:xfrm>
          <a:prstGeom prst="rect">
            <a:avLst/>
          </a:prstGeom>
          <a:noFill/>
        </p:spPr>
      </p:pic>
      <p:pic>
        <p:nvPicPr>
          <p:cNvPr id="1035" name="Picture 11" descr="C:\Users\Lussi\Desktop\Logitech-V220-Notebook-Mouse-is-multiple-colors-and-patterns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9722" t="11720" r="23225" b="45662"/>
          <a:stretch>
            <a:fillRect/>
          </a:stretch>
        </p:blipFill>
        <p:spPr bwMode="auto">
          <a:xfrm>
            <a:off x="4139952" y="4221088"/>
            <a:ext cx="792088" cy="1008112"/>
          </a:xfrm>
          <a:prstGeom prst="rect">
            <a:avLst/>
          </a:prstGeom>
          <a:noFill/>
        </p:spPr>
      </p:pic>
      <p:pic>
        <p:nvPicPr>
          <p:cNvPr id="1036" name="Picture 12" descr="C:\Users\Lussi\Desktop\Logitech-V220-Notebook-Mouse-is-multiple-colors-and-patterns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8770" t="20619" b="34219"/>
          <a:stretch>
            <a:fillRect/>
          </a:stretch>
        </p:blipFill>
        <p:spPr bwMode="auto">
          <a:xfrm>
            <a:off x="5796136" y="3789040"/>
            <a:ext cx="864096" cy="9361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Защо</a:t>
            </a:r>
            <a:r>
              <a:rPr lang="en-US" dirty="0" smtClean="0"/>
              <a:t> Mouse Mischief</a:t>
            </a:r>
            <a:r>
              <a:rPr lang="bg-BG" dirty="0" smtClean="0"/>
              <a:t>?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 smtClean="0">
                <a:ln w="18415" cmpd="sng">
                  <a:noFill/>
                  <a:prstDash val="solid"/>
                </a:ln>
              </a:rPr>
              <a:t>Учениците от класа участват в урока като отговарят на въпроси</a:t>
            </a:r>
            <a:r>
              <a:rPr lang="en-GB" dirty="0" smtClean="0">
                <a:ln w="18415" cmpd="sng">
                  <a:noFill/>
                  <a:prstDash val="solid"/>
                </a:ln>
              </a:rPr>
              <a:t>, </a:t>
            </a:r>
            <a:r>
              <a:rPr lang="bg-BG" dirty="0" smtClean="0">
                <a:ln w="18415" cmpd="sng">
                  <a:noFill/>
                  <a:prstDash val="solid"/>
                </a:ln>
              </a:rPr>
              <a:t>подчертават</a:t>
            </a:r>
            <a:r>
              <a:rPr lang="en-GB" dirty="0" smtClean="0">
                <a:ln w="18415" cmpd="sng">
                  <a:noFill/>
                  <a:prstDash val="solid"/>
                </a:ln>
              </a:rPr>
              <a:t>, </a:t>
            </a:r>
            <a:r>
              <a:rPr lang="bg-BG" dirty="0" smtClean="0">
                <a:ln w="18415" cmpd="sng">
                  <a:noFill/>
                  <a:prstDash val="solid"/>
                </a:ln>
              </a:rPr>
              <a:t>свързват  в предварително подготвените слайдове чрез собствените си мишки. </a:t>
            </a:r>
          </a:p>
          <a:p>
            <a:r>
              <a:rPr lang="bg-BG" dirty="0" smtClean="0">
                <a:ln w="18415" cmpd="sng">
                  <a:noFill/>
                  <a:prstDash val="solid"/>
                </a:ln>
              </a:rPr>
              <a:t>В презентацията с </a:t>
            </a:r>
            <a:r>
              <a:rPr lang="en-US" b="1" dirty="0" smtClean="0"/>
              <a:t>Mouse Mischief</a:t>
            </a:r>
            <a:r>
              <a:rPr lang="bg-BG" b="1" dirty="0" smtClean="0"/>
              <a:t> </a:t>
            </a:r>
            <a:r>
              <a:rPr lang="bg-BG" dirty="0" smtClean="0"/>
              <a:t>може да бъдат самостоятелни играчи или да приемат предизвикателството да бъдат екип.</a:t>
            </a:r>
            <a:endParaRPr lang="bg-BG" dirty="0" smtClean="0">
              <a:ln w="18415" cmpd="sng">
                <a:noFill/>
                <a:prstDash val="solid"/>
              </a:ln>
            </a:endParaRPr>
          </a:p>
          <a:p>
            <a:endParaRPr lang="bg-BG" dirty="0" smtClean="0">
              <a:ln w="18415" cmpd="sng">
                <a:noFill/>
                <a:prstDash val="solid"/>
              </a:ln>
            </a:endParaRPr>
          </a:p>
          <a:p>
            <a:endParaRPr lang="bg-BG" dirty="0"/>
          </a:p>
        </p:txBody>
      </p:sp>
      <p:pic>
        <p:nvPicPr>
          <p:cNvPr id="4" name="Picture 2" descr="C:\Users\Lussi\Desktop\mysh104.gif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56376" y="5805264"/>
            <a:ext cx="838200" cy="83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 Placeholder 39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2448318"/>
          </a:xfrm>
        </p:spPr>
        <p:txBody>
          <a:bodyPr>
            <a:noAutofit/>
          </a:bodyPr>
          <a:lstStyle/>
          <a:p>
            <a:pPr marL="179388" indent="0" algn="l"/>
            <a:r>
              <a:rPr lang="bg-BG" dirty="0" smtClean="0"/>
              <a:t>  Щурецът в стара приказка една</a:t>
            </a:r>
          </a:p>
          <a:p>
            <a:pPr marL="179388" indent="0" algn="l"/>
            <a:r>
              <a:rPr lang="bg-BG" dirty="0" smtClean="0"/>
              <a:t> разказва как е канен на свирня:</a:t>
            </a:r>
          </a:p>
          <a:p>
            <a:pPr marL="179388" indent="0" algn="l"/>
            <a:r>
              <a:rPr lang="bg-BG" dirty="0" smtClean="0"/>
              <a:t> на сватба, че Калинката е булка! </a:t>
            </a:r>
          </a:p>
          <a:p>
            <a:pPr marL="179388" indent="0" algn="l"/>
            <a:r>
              <a:rPr lang="bg-BG" dirty="0" smtClean="0"/>
              <a:t>Затуй е взел и своята ……</a:t>
            </a:r>
            <a:endParaRPr lang="bg-BG" dirty="0"/>
          </a:p>
        </p:txBody>
      </p:sp>
      <p:pic>
        <p:nvPicPr>
          <p:cNvPr id="44" name="Picture 3" descr="C:\Documents and Settings\NBU\My Documents\My Pictures\Picture1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 rot="3796871">
            <a:off x="3309838" y="3028416"/>
            <a:ext cx="2108327" cy="1213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Picture 4" descr="C:\Documents and Settings\NBU\My Documents\My Pictures\Picture4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799883">
            <a:off x="1821536" y="3012212"/>
            <a:ext cx="1607707" cy="1938334"/>
          </a:xfrm>
          <a:prstGeom prst="rect">
            <a:avLst/>
          </a:prstGeom>
          <a:noFill/>
        </p:spPr>
      </p:pic>
      <p:pic>
        <p:nvPicPr>
          <p:cNvPr id="46" name="Picture 5" descr="C:\Documents and Settings\NBU\My Documents\My Pictures\Picture17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625003">
            <a:off x="5079329" y="3117575"/>
            <a:ext cx="2008973" cy="1426858"/>
          </a:xfrm>
          <a:prstGeom prst="rect">
            <a:avLst/>
          </a:prstGeom>
          <a:noFill/>
        </p:spPr>
      </p:pic>
      <p:pic>
        <p:nvPicPr>
          <p:cNvPr id="48" name="Picture 47" descr="CorrectAnswerIndicator.png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4143375" y="4924044"/>
            <a:ext cx="857250" cy="857250"/>
          </a:xfrm>
          <a:prstGeom prst="rect">
            <a:avLst/>
          </a:prstGeom>
        </p:spPr>
      </p:pic>
      <p:pic>
        <p:nvPicPr>
          <p:cNvPr id="10" name="Picture 2" descr="C:\Users\Lussi\Desktop\mysh104.gif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56376" y="5805264"/>
            <a:ext cx="838200" cy="8382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124744"/>
            <a:ext cx="7056784" cy="5428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1296190"/>
          </a:xfrm>
        </p:spPr>
        <p:txBody>
          <a:bodyPr>
            <a:noAutofit/>
          </a:bodyPr>
          <a:lstStyle/>
          <a:p>
            <a:r>
              <a:rPr lang="bg-BG" sz="4000" b="1" dirty="0" smtClean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ngsana New" pitchFamily="18" charset="-34"/>
              </a:rPr>
              <a:t>Очертай на картата брега на Черно море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012160" y="5373216"/>
            <a:ext cx="2736304" cy="115212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pic>
        <p:nvPicPr>
          <p:cNvPr id="6" name="Picture 2" descr="C:\Users\Lussi\Desktop\mysh104.gif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68144" y="4869160"/>
            <a:ext cx="838200" cy="8382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588224" y="5013176"/>
            <a:ext cx="2232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000" dirty="0" smtClean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Паркинг за мишки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7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1741"/>
          <a:stretch/>
        </p:blipFill>
        <p:spPr bwMode="auto">
          <a:xfrm flipH="1">
            <a:off x="2771800" y="2492896"/>
            <a:ext cx="4026838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1371600" y="228600"/>
            <a:ext cx="6019800" cy="76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prstTxWarp prst="textWave2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b="1" dirty="0" smtClean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What is this</a:t>
            </a:r>
            <a:r>
              <a:rPr lang="bg-BG" sz="4400" b="1" dirty="0" smtClean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th-TH" sz="4400" b="1" dirty="0">
              <a:ln w="11430">
                <a:solidFill>
                  <a:srgbClr val="7030A0"/>
                </a:solidFill>
              </a:ln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0" name="AutoShape 9"/>
          <p:cNvSpPr>
            <a:spLocks noChangeArrowheads="1"/>
          </p:cNvSpPr>
          <p:nvPr/>
        </p:nvSpPr>
        <p:spPr bwMode="auto">
          <a:xfrm>
            <a:off x="6588224" y="2708920"/>
            <a:ext cx="1400944" cy="626368"/>
          </a:xfrm>
          <a:prstGeom prst="wedgeRoundRectCallout">
            <a:avLst>
              <a:gd name="adj1" fmla="val -51000"/>
              <a:gd name="adj2" fmla="val 1565"/>
              <a:gd name="adj3" fmla="val 16667"/>
            </a:avLst>
          </a:prstGeom>
          <a:solidFill>
            <a:srgbClr val="92D050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>
                <a:ln w="11430"/>
                <a:solidFill>
                  <a:srgbClr val="00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  <a:endParaRPr lang="th-TH" sz="4400" b="1" spc="50" dirty="0">
              <a:ln w="11430"/>
              <a:solidFill>
                <a:srgbClr val="00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1" name="Line 10"/>
          <p:cNvSpPr>
            <a:spLocks noChangeShapeType="1"/>
          </p:cNvSpPr>
          <p:nvPr/>
        </p:nvSpPr>
        <p:spPr bwMode="auto">
          <a:xfrm flipH="1">
            <a:off x="5724128" y="3284984"/>
            <a:ext cx="864096" cy="232792"/>
          </a:xfrm>
          <a:prstGeom prst="line">
            <a:avLst/>
          </a:prstGeom>
          <a:ln>
            <a:solidFill>
              <a:srgbClr val="C00000"/>
            </a:solidFill>
            <a:headEnd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GB"/>
          </a:p>
        </p:txBody>
      </p:sp>
      <p:sp>
        <p:nvSpPr>
          <p:cNvPr id="22" name="Content Placeholder 9219"/>
          <p:cNvSpPr>
            <a:spLocks noGrp="1"/>
          </p:cNvSpPr>
          <p:nvPr>
            <p:ph sz="quarter" idx="11"/>
          </p:nvPr>
        </p:nvSpPr>
        <p:spPr>
          <a:xfrm>
            <a:off x="1411224" y="1974505"/>
            <a:ext cx="7388352" cy="918503"/>
          </a:xfrm>
        </p:spPr>
        <p:txBody>
          <a:bodyPr/>
          <a:lstStyle/>
          <a:p>
            <a:r>
              <a:rPr lang="en-US" altLang="zh-CN" sz="5400" b="1" dirty="0">
                <a:solidFill>
                  <a:srgbClr val="000000"/>
                </a:solidFill>
                <a:latin typeface="Calibri" pitchFamily="34" charset="0"/>
                <a:ea typeface="宋体" pitchFamily="2" charset="-122"/>
              </a:rPr>
              <a:t>leg</a:t>
            </a:r>
          </a:p>
          <a:p>
            <a:endParaRPr lang="en-GB" dirty="0"/>
          </a:p>
        </p:txBody>
      </p:sp>
      <p:sp>
        <p:nvSpPr>
          <p:cNvPr id="23" name="Content Placeholder 9220"/>
          <p:cNvSpPr>
            <a:spLocks noGrp="1"/>
          </p:cNvSpPr>
          <p:nvPr>
            <p:ph sz="quarter" idx="12"/>
          </p:nvPr>
        </p:nvSpPr>
        <p:spPr>
          <a:xfrm>
            <a:off x="1403648" y="3356992"/>
            <a:ext cx="1444752" cy="926377"/>
          </a:xfrm>
        </p:spPr>
        <p:txBody>
          <a:bodyPr/>
          <a:lstStyle/>
          <a:p>
            <a:r>
              <a:rPr lang="en-US" altLang="zh-CN" sz="5400" b="1" dirty="0">
                <a:solidFill>
                  <a:srgbClr val="000000"/>
                </a:solidFill>
                <a:latin typeface="Calibri" pitchFamily="34" charset="0"/>
                <a:ea typeface="宋体" pitchFamily="2" charset="-122"/>
              </a:rPr>
              <a:t>foot</a:t>
            </a:r>
          </a:p>
          <a:p>
            <a:endParaRPr lang="en-GB" dirty="0"/>
          </a:p>
        </p:txBody>
      </p:sp>
      <p:sp>
        <p:nvSpPr>
          <p:cNvPr id="24" name="Content Placeholder 9225"/>
          <p:cNvSpPr>
            <a:spLocks noGrp="1"/>
          </p:cNvSpPr>
          <p:nvPr>
            <p:ph sz="quarter" idx="13"/>
          </p:nvPr>
        </p:nvSpPr>
        <p:spPr>
          <a:xfrm>
            <a:off x="1371600" y="4338371"/>
            <a:ext cx="7388352" cy="1215923"/>
          </a:xfrm>
        </p:spPr>
        <p:txBody>
          <a:bodyPr>
            <a:normAutofit/>
          </a:bodyPr>
          <a:lstStyle/>
          <a:p>
            <a:r>
              <a:rPr lang="en-US" altLang="zh-CN" sz="5400" b="1" dirty="0" smtClean="0">
                <a:solidFill>
                  <a:srgbClr val="000000"/>
                </a:solidFill>
                <a:latin typeface="Calibri" pitchFamily="34" charset="0"/>
                <a:ea typeface="宋体" pitchFamily="2" charset="-122"/>
              </a:rPr>
              <a:t>hair</a:t>
            </a:r>
            <a:endParaRPr lang="en-GB" sz="5400" dirty="0"/>
          </a:p>
        </p:txBody>
      </p:sp>
      <p:pic>
        <p:nvPicPr>
          <p:cNvPr id="26" name="Picture 25" descr="CorrectAnswerIndicator.png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155448" y="4517707"/>
            <a:ext cx="857250" cy="857250"/>
          </a:xfrm>
          <a:prstGeom prst="rect">
            <a:avLst/>
          </a:prstGeom>
        </p:spPr>
      </p:pic>
      <p:pic>
        <p:nvPicPr>
          <p:cNvPr id="13" name="Picture 2" descr="C:\Users\Lussi\Desktop\mysh104.gif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56376" y="5805264"/>
            <a:ext cx="838200" cy="8382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1368198"/>
          </a:xfrm>
        </p:spPr>
        <p:txBody>
          <a:bodyPr>
            <a:noAutofit/>
          </a:bodyPr>
          <a:lstStyle/>
          <a:p>
            <a:r>
              <a:rPr lang="bg-BG" sz="4000" b="1" dirty="0" smtClean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ngsana New" pitchFamily="18" charset="-34"/>
              </a:rPr>
              <a:t>Огради само фигурите, които имат прави ъгли</a:t>
            </a:r>
          </a:p>
        </p:txBody>
      </p:sp>
      <p:sp>
        <p:nvSpPr>
          <p:cNvPr id="4" name="Isosceles Triangle 3"/>
          <p:cNvSpPr/>
          <p:nvPr/>
        </p:nvSpPr>
        <p:spPr>
          <a:xfrm rot="19950995">
            <a:off x="1346708" y="1737291"/>
            <a:ext cx="2088232" cy="1512168"/>
          </a:xfrm>
          <a:prstGeom prst="triangle">
            <a:avLst/>
          </a:prstGeom>
          <a:solidFill>
            <a:schemeClr val="accent1">
              <a:alpha val="0"/>
            </a:scheme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5" name="Rectangle 4"/>
          <p:cNvSpPr/>
          <p:nvPr/>
        </p:nvSpPr>
        <p:spPr>
          <a:xfrm rot="1064828">
            <a:off x="4287112" y="1996104"/>
            <a:ext cx="1656184" cy="1224136"/>
          </a:xfrm>
          <a:prstGeom prst="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6" name="L-Shape 5"/>
          <p:cNvSpPr/>
          <p:nvPr/>
        </p:nvSpPr>
        <p:spPr>
          <a:xfrm>
            <a:off x="3203848" y="4509120"/>
            <a:ext cx="1224136" cy="1368152"/>
          </a:xfrm>
          <a:prstGeom prst="corner">
            <a:avLst/>
          </a:prstGeom>
          <a:solidFill>
            <a:schemeClr val="accent1">
              <a:alpha val="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7" name="Round Diagonal Corner Rectangle 6"/>
          <p:cNvSpPr/>
          <p:nvPr/>
        </p:nvSpPr>
        <p:spPr>
          <a:xfrm>
            <a:off x="1403648" y="4293096"/>
            <a:ext cx="1152128" cy="792088"/>
          </a:xfrm>
          <a:prstGeom prst="round2DiagRect">
            <a:avLst/>
          </a:prstGeom>
          <a:solidFill>
            <a:schemeClr val="accent1">
              <a:alpha val="0"/>
            </a:schemeClr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8" name="Rounded Rectangle 7"/>
          <p:cNvSpPr/>
          <p:nvPr/>
        </p:nvSpPr>
        <p:spPr>
          <a:xfrm>
            <a:off x="6588224" y="2636912"/>
            <a:ext cx="1512168" cy="1224136"/>
          </a:xfrm>
          <a:prstGeom prst="roundRect">
            <a:avLst/>
          </a:prstGeom>
          <a:solidFill>
            <a:schemeClr val="accent1">
              <a:alpha val="0"/>
            </a:schemeClr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9" name="Right Triangle 8"/>
          <p:cNvSpPr/>
          <p:nvPr/>
        </p:nvSpPr>
        <p:spPr>
          <a:xfrm rot="20200330">
            <a:off x="4555965" y="3344163"/>
            <a:ext cx="1368152" cy="1656184"/>
          </a:xfrm>
          <a:prstGeom prst="rtTriangle">
            <a:avLst/>
          </a:prstGeom>
          <a:solidFill>
            <a:schemeClr val="accent1">
              <a:alpha val="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0" name="Rounded Rectangle 9"/>
          <p:cNvSpPr/>
          <p:nvPr/>
        </p:nvSpPr>
        <p:spPr>
          <a:xfrm>
            <a:off x="6012160" y="5373216"/>
            <a:ext cx="2736304" cy="115212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pic>
        <p:nvPicPr>
          <p:cNvPr id="11" name="Picture 2" descr="C:\Users\Lussi\Desktop\mysh104.gif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68144" y="4869160"/>
            <a:ext cx="838200" cy="8382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6588224" y="5013176"/>
            <a:ext cx="2232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000" dirty="0" smtClean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Паркинг за мишки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539552" y="404664"/>
            <a:ext cx="8208912" cy="1584222"/>
          </a:xfrm>
        </p:spPr>
        <p:txBody>
          <a:bodyPr>
            <a:noAutofit/>
          </a:bodyPr>
          <a:lstStyle/>
          <a:p>
            <a:pPr marL="0" indent="269875" algn="l"/>
            <a:r>
              <a:rPr lang="bg-BG" sz="3600" dirty="0" smtClean="0"/>
              <a:t>Мислиш ли, че на твоите съученици ще им хареса в часовете по различните учебни предмети да използват мишки?</a:t>
            </a:r>
            <a:endParaRPr lang="bg-BG" sz="3600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r>
              <a:rPr lang="bg-BG" sz="4000" dirty="0" smtClean="0">
                <a:latin typeface="Arial" charset="0"/>
                <a:cs typeface="Angsana New" pitchFamily="18" charset="-34"/>
              </a:rPr>
              <a:t>Да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r>
              <a:rPr lang="bg-BG" sz="4000" dirty="0" smtClean="0">
                <a:latin typeface="Arial" charset="0"/>
                <a:cs typeface="Angsana New" pitchFamily="18" charset="-34"/>
              </a:rPr>
              <a:t>Не</a:t>
            </a:r>
          </a:p>
        </p:txBody>
      </p:sp>
      <p:pic>
        <p:nvPicPr>
          <p:cNvPr id="5" name="Picture 2" descr="C:\Users\Lussi\Desktop\mysh104.gif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28384" y="5733256"/>
            <a:ext cx="838200" cy="8382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 dirty="0" smtClean="0">
                <a:latin typeface="Arial" charset="0"/>
                <a:ea typeface="+mn-ea"/>
                <a:cs typeface="Angsana New" pitchFamily="18" charset="-34"/>
              </a:rPr>
              <a:t>Да се залавяме на работа!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/>
          <a:lstStyle/>
          <a:p>
            <a:r>
              <a:rPr lang="bg-BG" dirty="0" smtClean="0"/>
              <a:t>В презентацията за Васил Левски, която всички имате на компютрите си създайте поне </a:t>
            </a:r>
            <a:r>
              <a:rPr lang="bg-BG" b="1" dirty="0" smtClean="0"/>
              <a:t>3</a:t>
            </a:r>
            <a:r>
              <a:rPr lang="bg-BG" dirty="0" smtClean="0"/>
              <a:t> интерактивни слайда с </a:t>
            </a:r>
            <a:r>
              <a:rPr lang="en-US" b="1" dirty="0" smtClean="0"/>
              <a:t>Mouse Mischief</a:t>
            </a:r>
            <a:r>
              <a:rPr lang="bg-BG" b="1" dirty="0" smtClean="0"/>
              <a:t>.</a:t>
            </a:r>
          </a:p>
          <a:p>
            <a:r>
              <a:rPr lang="bg-BG" dirty="0" smtClean="0"/>
              <a:t>Работете в екип </a:t>
            </a:r>
            <a:r>
              <a:rPr lang="bg-BG" smtClean="0"/>
              <a:t>по </a:t>
            </a:r>
            <a:r>
              <a:rPr lang="bg-BG" smtClean="0"/>
              <a:t>трима</a:t>
            </a:r>
            <a:r>
              <a:rPr lang="bg-BG" dirty="0" smtClean="0"/>
              <a:t>;</a:t>
            </a:r>
          </a:p>
          <a:p>
            <a:r>
              <a:rPr lang="bg-BG" dirty="0" smtClean="0"/>
              <a:t>По един въпрос от всеки екип ще бъде включен в обща презентация;</a:t>
            </a:r>
          </a:p>
          <a:p>
            <a:r>
              <a:rPr lang="bg-BG" dirty="0" smtClean="0"/>
              <a:t>Време за работа – 10 минути.</a:t>
            </a:r>
            <a:endParaRPr lang="bg-BG" dirty="0"/>
          </a:p>
        </p:txBody>
      </p:sp>
      <p:pic>
        <p:nvPicPr>
          <p:cNvPr id="5" name="Picture 2" descr="C:\Users\Lussi\Desktop\mysh104.gif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56376" y="5805264"/>
            <a:ext cx="838200" cy="83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idx="10"/>
          </p:nvPr>
        </p:nvSpPr>
        <p:spPr/>
        <p:txBody>
          <a:bodyPr>
            <a:noAutofit/>
          </a:bodyPr>
          <a:lstStyle/>
          <a:p>
            <a:pPr>
              <a:spcBef>
                <a:spcPct val="0"/>
              </a:spcBef>
            </a:pPr>
            <a:r>
              <a:rPr lang="bg-BG" sz="4400" dirty="0" smtClean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Какво очакваш от този час по ИТ?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bg-BG" dirty="0" smtClean="0"/>
              <a:t>Да науча нещо ново;</a:t>
            </a:r>
            <a:endParaRPr lang="bg-BG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bg-BG" dirty="0" smtClean="0"/>
              <a:t>Да уча и да се забавлявам;</a:t>
            </a:r>
            <a:endParaRPr lang="bg-BG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bg-BG" dirty="0" smtClean="0"/>
              <a:t>Да взема идея за проекта си;</a:t>
            </a:r>
            <a:endParaRPr lang="bg-BG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bg-BG" dirty="0" smtClean="0"/>
              <a:t>Нищо не очаквам.</a:t>
            </a:r>
            <a:endParaRPr lang="bg-BG" dirty="0"/>
          </a:p>
        </p:txBody>
      </p:sp>
      <p:pic>
        <p:nvPicPr>
          <p:cNvPr id="10" name="Picture 2" descr="C:\Users\Lussi\Desktop\mysh104.gif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56376" y="5805264"/>
            <a:ext cx="838200" cy="8382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Какво използваме до сега?</a:t>
            </a:r>
            <a:endParaRPr lang="bg-BG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51520" y="1412776"/>
          <a:ext cx="8435280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miley Face 4"/>
          <p:cNvSpPr/>
          <p:nvPr/>
        </p:nvSpPr>
        <p:spPr>
          <a:xfrm>
            <a:off x="7092280" y="2348880"/>
            <a:ext cx="864000" cy="648072"/>
          </a:xfrm>
          <a:prstGeom prst="smileyFac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bg-BG" dirty="0"/>
          </a:p>
        </p:txBody>
      </p:sp>
      <p:sp>
        <p:nvSpPr>
          <p:cNvPr id="6" name="Smiley Face 5"/>
          <p:cNvSpPr/>
          <p:nvPr/>
        </p:nvSpPr>
        <p:spPr>
          <a:xfrm>
            <a:off x="5148064" y="2996952"/>
            <a:ext cx="864096" cy="648072"/>
          </a:xfrm>
          <a:prstGeom prst="smileyFace">
            <a:avLst>
              <a:gd name="adj" fmla="val -4653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pic>
        <p:nvPicPr>
          <p:cNvPr id="7" name="Picture 2" descr="C:\Users\Lussi\Desktop\mysh104.gif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56376" y="5805264"/>
            <a:ext cx="838200" cy="83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Какво предлагам...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1540768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Да усвоите още един интерактивен инструмент с възможност за използване на интересни техники на обучение. </a:t>
            </a:r>
            <a:endParaRPr lang="bg-BG" dirty="0"/>
          </a:p>
        </p:txBody>
      </p:sp>
      <p:pic>
        <p:nvPicPr>
          <p:cNvPr id="4" name="Picture 2" descr="http://us.partnersinlearningnetwork.com/PublishingImages/Mouse%20Mischie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996952"/>
            <a:ext cx="4968552" cy="332918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Lussi\Desktop\mysh104.gif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56376" y="5805264"/>
            <a:ext cx="838200" cy="83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Предимства... 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ru-RU" dirty="0" smtClean="0"/>
              <a:t>ангажирани са всички ученици;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обучението придобива състезателен характер и форма на игра;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 развиват се умения за работа в екип;</a:t>
            </a:r>
          </a:p>
          <a:p>
            <a:r>
              <a:rPr lang="ru-RU" dirty="0" smtClean="0"/>
              <a:t>все неща, които ангажират вниманието на учениците и ги въвличат като участници, а не само като обекти в обучението.</a:t>
            </a:r>
          </a:p>
          <a:p>
            <a:endParaRPr lang="bg-BG" dirty="0"/>
          </a:p>
        </p:txBody>
      </p:sp>
      <p:pic>
        <p:nvPicPr>
          <p:cNvPr id="4" name="Picture 2" descr="C:\Users\Lussi\Desktop\mysh104.gif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56376" y="5805264"/>
            <a:ext cx="838200" cy="838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Какво е</a:t>
            </a:r>
            <a:r>
              <a:rPr lang="en-US" dirty="0" smtClean="0"/>
              <a:t> Mouse Mischief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548880"/>
          </a:xfrm>
        </p:spPr>
        <p:txBody>
          <a:bodyPr/>
          <a:lstStyle/>
          <a:p>
            <a:r>
              <a:rPr lang="ru-RU" dirty="0" smtClean="0"/>
              <a:t>Допълнителна приставка в интерфейса на </a:t>
            </a:r>
            <a:r>
              <a:rPr lang="en-US" dirty="0" smtClean="0"/>
              <a:t>Microsoft PowerPoint 2007</a:t>
            </a:r>
            <a:r>
              <a:rPr lang="bg-BG" dirty="0" smtClean="0"/>
              <a:t>/2010;</a:t>
            </a:r>
          </a:p>
          <a:p>
            <a:r>
              <a:rPr lang="bg-BG" dirty="0" smtClean="0"/>
              <a:t>Безплатна за потребители на </a:t>
            </a:r>
            <a:r>
              <a:rPr lang="en-US" dirty="0" smtClean="0"/>
              <a:t>Microsoft Office</a:t>
            </a:r>
            <a:r>
              <a:rPr lang="bg-BG" dirty="0" smtClean="0"/>
              <a:t>;</a:t>
            </a:r>
            <a:endParaRPr lang="ru-RU" dirty="0" smtClean="0"/>
          </a:p>
          <a:p>
            <a:endParaRPr lang="bg-BG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 r="45906" b="81207"/>
          <a:stretch>
            <a:fillRect/>
          </a:stretch>
        </p:blipFill>
        <p:spPr bwMode="auto">
          <a:xfrm>
            <a:off x="467544" y="4077072"/>
            <a:ext cx="8028384" cy="15681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6948264" y="4365104"/>
            <a:ext cx="1296144" cy="288032"/>
          </a:xfrm>
          <a:prstGeom prst="rect">
            <a:avLst/>
          </a:prstGeom>
          <a:solidFill>
            <a:schemeClr val="accent1">
              <a:alpha val="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pic>
        <p:nvPicPr>
          <p:cNvPr id="6" name="Picture 2" descr="C:\Users\Lussi\Desktop\mysh104.gif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56376" y="5805264"/>
            <a:ext cx="838200" cy="83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Защо</a:t>
            </a:r>
            <a:r>
              <a:rPr lang="en-US" dirty="0" smtClean="0"/>
              <a:t> Mouse Mischief</a:t>
            </a:r>
            <a:r>
              <a:rPr lang="bg-BG" dirty="0" smtClean="0"/>
              <a:t>?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76672"/>
          </a:xfrm>
        </p:spPr>
        <p:txBody>
          <a:bodyPr/>
          <a:lstStyle/>
          <a:p>
            <a:r>
              <a:rPr lang="bg-BG" dirty="0" smtClean="0"/>
              <a:t>Лесен и интуитивен за работа;</a:t>
            </a:r>
          </a:p>
          <a:p>
            <a:endParaRPr lang="bg-BG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r="58220" b="81671"/>
          <a:stretch>
            <a:fillRect/>
          </a:stretch>
        </p:blipFill>
        <p:spPr bwMode="auto">
          <a:xfrm>
            <a:off x="251520" y="2276872"/>
            <a:ext cx="8466663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971600" y="2996952"/>
            <a:ext cx="2304256" cy="1296144"/>
          </a:xfrm>
          <a:prstGeom prst="rect">
            <a:avLst/>
          </a:prstGeom>
          <a:solidFill>
            <a:schemeClr val="accent1">
              <a:alpha val="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cxnSp>
        <p:nvCxnSpPr>
          <p:cNvPr id="8" name="Straight Arrow Connector 7"/>
          <p:cNvCxnSpPr/>
          <p:nvPr/>
        </p:nvCxnSpPr>
        <p:spPr>
          <a:xfrm rot="5400000">
            <a:off x="467544" y="4077072"/>
            <a:ext cx="1080120" cy="7920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51520" y="5013176"/>
            <a:ext cx="1835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dirty="0" smtClean="0"/>
              <a:t>Въпроси с отговор </a:t>
            </a:r>
            <a:r>
              <a:rPr lang="bg-BG" b="1" dirty="0" smtClean="0">
                <a:solidFill>
                  <a:srgbClr val="FF0000"/>
                </a:solidFill>
              </a:rPr>
              <a:t>да</a:t>
            </a:r>
            <a:r>
              <a:rPr lang="bg-BG" b="1" dirty="0" smtClean="0"/>
              <a:t> и </a:t>
            </a:r>
            <a:r>
              <a:rPr lang="bg-BG" b="1" dirty="0" smtClean="0">
                <a:solidFill>
                  <a:srgbClr val="FF0000"/>
                </a:solidFill>
              </a:rPr>
              <a:t>не</a:t>
            </a:r>
            <a:endParaRPr lang="bg-BG" b="1" dirty="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rot="16200000" flipH="1">
            <a:off x="1835696" y="4725144"/>
            <a:ext cx="1800200" cy="36004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339752" y="5877272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dirty="0" smtClean="0"/>
              <a:t>Въпроси с избираем отговор</a:t>
            </a:r>
            <a:endParaRPr lang="bg-BG" b="1" dirty="0"/>
          </a:p>
        </p:txBody>
      </p:sp>
      <p:cxnSp>
        <p:nvCxnSpPr>
          <p:cNvPr id="14" name="Straight Arrow Connector 13"/>
          <p:cNvCxnSpPr/>
          <p:nvPr/>
        </p:nvCxnSpPr>
        <p:spPr>
          <a:xfrm rot="16200000" flipH="1">
            <a:off x="2843808" y="4077072"/>
            <a:ext cx="1224136" cy="93610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995936" y="5013176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dirty="0" smtClean="0"/>
              <a:t>Задачи, които изискват свързване, подчертаване, ограждане</a:t>
            </a:r>
            <a:endParaRPr lang="bg-BG" b="1" dirty="0"/>
          </a:p>
        </p:txBody>
      </p:sp>
      <p:pic>
        <p:nvPicPr>
          <p:cNvPr id="13" name="Picture 2" descr="C:\Users\Lussi\Desktop\mysh104.gif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56376" y="5805264"/>
            <a:ext cx="838200" cy="83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Защо</a:t>
            </a:r>
            <a:r>
              <a:rPr lang="en-US" dirty="0" smtClean="0"/>
              <a:t> Mouse Mischief</a:t>
            </a:r>
            <a:r>
              <a:rPr lang="bg-BG" dirty="0" smtClean="0"/>
              <a:t>?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76672"/>
          </a:xfrm>
        </p:spPr>
        <p:txBody>
          <a:bodyPr/>
          <a:lstStyle/>
          <a:p>
            <a:r>
              <a:rPr lang="bg-BG" dirty="0" smtClean="0"/>
              <a:t>Лесен и интуитивен за работа;</a:t>
            </a:r>
          </a:p>
          <a:p>
            <a:endParaRPr lang="bg-BG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r="58220" b="81671"/>
          <a:stretch>
            <a:fillRect/>
          </a:stretch>
        </p:blipFill>
        <p:spPr bwMode="auto">
          <a:xfrm>
            <a:off x="353809" y="2276872"/>
            <a:ext cx="8466663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347864" y="2996952"/>
            <a:ext cx="2016224" cy="1368152"/>
          </a:xfrm>
          <a:prstGeom prst="rect">
            <a:avLst/>
          </a:prstGeom>
          <a:solidFill>
            <a:schemeClr val="accent1">
              <a:alpha val="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cxnSp>
        <p:nvCxnSpPr>
          <p:cNvPr id="7" name="Straight Arrow Connector 6"/>
          <p:cNvCxnSpPr/>
          <p:nvPr/>
        </p:nvCxnSpPr>
        <p:spPr>
          <a:xfrm rot="10800000" flipV="1">
            <a:off x="1835696" y="3789040"/>
            <a:ext cx="1800200" cy="144016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95536" y="5229200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dirty="0" smtClean="0"/>
              <a:t>Разполагане на отговорите върху слайда</a:t>
            </a:r>
            <a:endParaRPr lang="bg-BG" b="1" dirty="0"/>
          </a:p>
        </p:txBody>
      </p:sp>
      <p:cxnSp>
        <p:nvCxnSpPr>
          <p:cNvPr id="10" name="Straight Arrow Connector 9"/>
          <p:cNvCxnSpPr/>
          <p:nvPr/>
        </p:nvCxnSpPr>
        <p:spPr>
          <a:xfrm rot="16200000" flipH="1">
            <a:off x="4680012" y="4401108"/>
            <a:ext cx="1368152" cy="43204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283968" y="5301208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dirty="0" smtClean="0"/>
              <a:t>Отбелязваме кой  отговор е верен</a:t>
            </a:r>
            <a:endParaRPr lang="bg-BG" b="1" dirty="0"/>
          </a:p>
        </p:txBody>
      </p:sp>
      <p:pic>
        <p:nvPicPr>
          <p:cNvPr id="11" name="Picture 2" descr="C:\Users\Lussi\Desktop\mysh104.gif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56376" y="5805264"/>
            <a:ext cx="838200" cy="83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Защо</a:t>
            </a:r>
            <a:r>
              <a:rPr lang="en-US" dirty="0" smtClean="0"/>
              <a:t> Mouse Mischief</a:t>
            </a:r>
            <a:r>
              <a:rPr lang="bg-BG" dirty="0" smtClean="0"/>
              <a:t>?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bg-BG" dirty="0" smtClean="0"/>
              <a:t>Материалите за обучение могат да се създават и от учители и от ученици:</a:t>
            </a:r>
            <a:endParaRPr lang="en-US" dirty="0" smtClean="0"/>
          </a:p>
          <a:p>
            <a:pPr>
              <a:spcAft>
                <a:spcPts val="1200"/>
              </a:spcAft>
              <a:buClr>
                <a:srgbClr val="7030A0"/>
              </a:buClr>
              <a:buFont typeface="Wingdings" pitchFamily="2" charset="2"/>
              <a:buChar char="ü"/>
            </a:pPr>
            <a:r>
              <a:rPr lang="bg-BG" i="1" dirty="0" smtClean="0"/>
              <a:t>Вмъкване на интерактивни слайдове в готова презентация;</a:t>
            </a:r>
          </a:p>
          <a:p>
            <a:pPr>
              <a:spcAft>
                <a:spcPts val="1200"/>
              </a:spcAft>
              <a:buClr>
                <a:srgbClr val="7030A0"/>
              </a:buClr>
              <a:buFont typeface="Wingdings" pitchFamily="2" charset="2"/>
              <a:buChar char="ü"/>
            </a:pPr>
            <a:r>
              <a:rPr lang="bg-BG" i="1" dirty="0" smtClean="0"/>
              <a:t>Разработване на самостоятелна презентация с въпроси и задачи за проверка на знанията;</a:t>
            </a:r>
          </a:p>
          <a:p>
            <a:endParaRPr lang="bg-BG" dirty="0" smtClean="0"/>
          </a:p>
          <a:p>
            <a:endParaRPr lang="bg-BG" dirty="0"/>
          </a:p>
        </p:txBody>
      </p:sp>
      <p:pic>
        <p:nvPicPr>
          <p:cNvPr id="4" name="Picture 2" descr="C:\Users\Lussi\Desktop\mysh104.gif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56376" y="5805264"/>
            <a:ext cx="838200" cy="83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3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3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DrawingPalett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3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3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DrawingPalett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SCOUNT" val="4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SCOUNT" val="3"/>
  <p:tag name="CORRECTANSWER" val="2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Indicator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SCOUNT" val="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SCOUNT" val="3"/>
  <p:tag name="CORRECTANSWER" val="3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Indicator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SCOUNT" val="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SCOUNT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Layout>
  <Type>Drawing</Type>
  <ChoicesCount>0</ChoicesCount>
  <Orientation>Bottom</Orientation>
</Layout>
</file>

<file path=customXml/item10.xml><?xml version="1.0" encoding="utf-8"?>
<Layout>
  <Type>MultipleChoice</Type>
  <ChoicesCount>3</ChoicesCount>
  <Orientation>TopStacked</Orientation>
</Layout>
</file>

<file path=customXml/item11.xml><?xml version="1.0" encoding="utf-8"?>
<Layout>
  <Type>MultipleChoice</Type>
  <ChoicesCount>2</ChoicesCount>
  <Orientation>Left</Orientation>
</Layout>
</file>

<file path=customXml/item12.xml><?xml version="1.0" encoding="utf-8"?>
<Layout>
  <Type>MultipleChoice</Type>
  <ChoicesCount>3</ChoicesCount>
  <Orientation>TopVertical</Orientation>
</Layout>
</file>

<file path=customXml/item13.xml><?xml version="1.0" encoding="utf-8"?>
<Layout>
  <Type>YesNo</Type>
  <ChoicesCount>2</ChoicesCount>
  <Orientation>Left</Orientation>
</Layout>
</file>

<file path=customXml/item14.xml><?xml version="1.0" encoding="utf-8"?>
<Layout>
  <Type>MultipleChoice</Type>
  <ChoicesCount>3</ChoicesCount>
  <Orientation>TopVertical</Orientation>
</Layout>
</file>

<file path=customXml/item15.xml><?xml version="1.0" encoding="utf-8"?>
<Layout>
  <Type>YesNo</Type>
  <ChoicesCount>2</ChoicesCount>
  <Orientation>Left</Orientation>
</Layout>
</file>

<file path=customXml/item2.xml><?xml version="1.0" encoding="utf-8"?>
<Layout>
  <Type>MultipleChoice</Type>
  <ChoicesCount>3</ChoicesCount>
  <Orientation>Left</Orientation>
</Layout>
</file>

<file path=customXml/item3.xml><?xml version="1.0" encoding="utf-8"?>
<Layout>
  <Type>MultipleChoice</Type>
  <ChoicesCount>3</ChoicesCount>
  <Orientation>Top</Orientation>
</Layout>
</file>

<file path=customXml/item4.xml><?xml version="1.0" encoding="utf-8"?>
<Layout>
  <Type>MultipleChoice</Type>
  <ChoicesCount>3</ChoicesCount>
  <Orientation>Bottom</Orientation>
</Layout>
</file>

<file path=customXml/item5.xml><?xml version="1.0" encoding="utf-8"?>
<Layout>
  <Type>MultipleChoice</Type>
  <ChoicesCount>4</ChoicesCount>
  <Orientation>Left</Orientation>
</Layout>
</file>

<file path=customXml/item6.xml><?xml version="1.0" encoding="utf-8"?>
<Layout>
  <Type>MultipleChoice</Type>
  <ChoicesCount>3</ChoicesCount>
  <Orientation>Left</Orientation>
</Layout>
</file>

<file path=customXml/item7.xml><?xml version="1.0" encoding="utf-8"?>
<Layout>
  <Type>MultipleChoice</Type>
  <ChoicesCount>3</ChoicesCount>
  <Orientation>Bottom</Orientation>
</Layout>
</file>

<file path=customXml/item8.xml><?xml version="1.0" encoding="utf-8"?>
<Layout>
  <Type>MultipleChoice</Type>
  <ChoicesCount>3</ChoicesCount>
  <Orientation>Left</Orientation>
</Layout>
</file>

<file path=customXml/item9.xml><?xml version="1.0" encoding="utf-8"?>
<Layout>
  <Type>Drawing</Type>
  <ChoicesCount>0</ChoicesCount>
  <Orientation>Left</Orientation>
</Layout>
</file>

<file path=customXml/itemProps1.xml><?xml version="1.0" encoding="utf-8"?>
<ds:datastoreItem xmlns:ds="http://schemas.openxmlformats.org/officeDocument/2006/customXml" ds:itemID="{0BC5DB31-8721-4B7F-9CC7-3DAB4A4DD204}">
  <ds:schemaRefs/>
</ds:datastoreItem>
</file>

<file path=customXml/itemProps10.xml><?xml version="1.0" encoding="utf-8"?>
<ds:datastoreItem xmlns:ds="http://schemas.openxmlformats.org/officeDocument/2006/customXml" ds:itemID="{9566DD9E-B4DD-469C-958B-C04EA7BAC997}">
  <ds:schemaRefs/>
</ds:datastoreItem>
</file>

<file path=customXml/itemProps11.xml><?xml version="1.0" encoding="utf-8"?>
<ds:datastoreItem xmlns:ds="http://schemas.openxmlformats.org/officeDocument/2006/customXml" ds:itemID="{949B5C03-680D-4D0D-A8CC-90C424262EC2}">
  <ds:schemaRefs/>
</ds:datastoreItem>
</file>

<file path=customXml/itemProps12.xml><?xml version="1.0" encoding="utf-8"?>
<ds:datastoreItem xmlns:ds="http://schemas.openxmlformats.org/officeDocument/2006/customXml" ds:itemID="{49DC111C-4296-470E-9ACF-E875EE0BB8B8}">
  <ds:schemaRefs/>
</ds:datastoreItem>
</file>

<file path=customXml/itemProps13.xml><?xml version="1.0" encoding="utf-8"?>
<ds:datastoreItem xmlns:ds="http://schemas.openxmlformats.org/officeDocument/2006/customXml" ds:itemID="{625293EE-7D1C-44F8-A479-2331BAB61C83}">
  <ds:schemaRefs/>
</ds:datastoreItem>
</file>

<file path=customXml/itemProps14.xml><?xml version="1.0" encoding="utf-8"?>
<ds:datastoreItem xmlns:ds="http://schemas.openxmlformats.org/officeDocument/2006/customXml" ds:itemID="{F0062253-2FBB-4917-84CB-42E4F42BC639}">
  <ds:schemaRefs/>
</ds:datastoreItem>
</file>

<file path=customXml/itemProps15.xml><?xml version="1.0" encoding="utf-8"?>
<ds:datastoreItem xmlns:ds="http://schemas.openxmlformats.org/officeDocument/2006/customXml" ds:itemID="{18838B48-D277-4D13-8A2E-5F8546CF4111}">
  <ds:schemaRefs/>
</ds:datastoreItem>
</file>

<file path=customXml/itemProps2.xml><?xml version="1.0" encoding="utf-8"?>
<ds:datastoreItem xmlns:ds="http://schemas.openxmlformats.org/officeDocument/2006/customXml" ds:itemID="{4E94F86F-7189-4F58-93D2-0DD1C40D7D5D}">
  <ds:schemaRefs/>
</ds:datastoreItem>
</file>

<file path=customXml/itemProps3.xml><?xml version="1.0" encoding="utf-8"?>
<ds:datastoreItem xmlns:ds="http://schemas.openxmlformats.org/officeDocument/2006/customXml" ds:itemID="{46CE9E8D-B291-485A-839D-F7F9F6C6855C}">
  <ds:schemaRefs/>
</ds:datastoreItem>
</file>

<file path=customXml/itemProps4.xml><?xml version="1.0" encoding="utf-8"?>
<ds:datastoreItem xmlns:ds="http://schemas.openxmlformats.org/officeDocument/2006/customXml" ds:itemID="{52EC9311-A54C-4FFA-837A-FD65AEA839E5}">
  <ds:schemaRefs/>
</ds:datastoreItem>
</file>

<file path=customXml/itemProps5.xml><?xml version="1.0" encoding="utf-8"?>
<ds:datastoreItem xmlns:ds="http://schemas.openxmlformats.org/officeDocument/2006/customXml" ds:itemID="{C68DD0FB-DD92-4F69-9412-FCB9A68557DD}">
  <ds:schemaRefs/>
</ds:datastoreItem>
</file>

<file path=customXml/itemProps6.xml><?xml version="1.0" encoding="utf-8"?>
<ds:datastoreItem xmlns:ds="http://schemas.openxmlformats.org/officeDocument/2006/customXml" ds:itemID="{D87E4891-ADA5-47DD-A732-55465788872C}">
  <ds:schemaRefs/>
</ds:datastoreItem>
</file>

<file path=customXml/itemProps7.xml><?xml version="1.0" encoding="utf-8"?>
<ds:datastoreItem xmlns:ds="http://schemas.openxmlformats.org/officeDocument/2006/customXml" ds:itemID="{EAC646ED-DFC7-4B0B-A2F4-0C0A7FA39FF0}">
  <ds:schemaRefs/>
</ds:datastoreItem>
</file>

<file path=customXml/itemProps8.xml><?xml version="1.0" encoding="utf-8"?>
<ds:datastoreItem xmlns:ds="http://schemas.openxmlformats.org/officeDocument/2006/customXml" ds:itemID="{8E2C8A9C-2296-41AE-9A2D-FC847C8A507C}">
  <ds:schemaRefs/>
</ds:datastoreItem>
</file>

<file path=customXml/itemProps9.xml><?xml version="1.0" encoding="utf-8"?>
<ds:datastoreItem xmlns:ds="http://schemas.openxmlformats.org/officeDocument/2006/customXml" ds:itemID="{36024AE1-8AB6-40D1-B4CE-53D587C411F4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601</TotalTime>
  <Words>446</Words>
  <Application>Microsoft Office PowerPoint</Application>
  <PresentationFormat>On-screen Show (4:3)</PresentationFormat>
  <Paragraphs>60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Microsoft Mouse Mischief</vt:lpstr>
      <vt:lpstr>Slide 2</vt:lpstr>
      <vt:lpstr>Какво използваме до сега?</vt:lpstr>
      <vt:lpstr>Какво предлагам...</vt:lpstr>
      <vt:lpstr>Предимства... </vt:lpstr>
      <vt:lpstr>Какво е Mouse Mischief</vt:lpstr>
      <vt:lpstr>Защо Mouse Mischief?</vt:lpstr>
      <vt:lpstr>Защо Mouse Mischief?</vt:lpstr>
      <vt:lpstr>Защо Mouse Mischief?</vt:lpstr>
      <vt:lpstr>Защо Mouse Mischief?</vt:lpstr>
      <vt:lpstr>Slide 11</vt:lpstr>
      <vt:lpstr>Slide 12</vt:lpstr>
      <vt:lpstr>Slide 13</vt:lpstr>
      <vt:lpstr>Slide 14</vt:lpstr>
      <vt:lpstr>Slide 15</vt:lpstr>
      <vt:lpstr>Да се залавяме на работа!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Lussi</dc:creator>
  <cp:lastModifiedBy>Lussi</cp:lastModifiedBy>
  <cp:revision>68</cp:revision>
  <dcterms:created xsi:type="dcterms:W3CDTF">2011-01-31T18:18:36Z</dcterms:created>
  <dcterms:modified xsi:type="dcterms:W3CDTF">2011-02-15T08:46:36Z</dcterms:modified>
</cp:coreProperties>
</file>