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4300" indent="423863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C496E7E-0C69-4958-8688-B9CF592C9E3E}" type="slidenum">
              <a:rPr lang="bg-BG" smtClean="0"/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1FD5002-939A-4EA0-83A4-B0DF6C7C0A1B}" type="datetimeFigureOut">
              <a:rPr lang="bg-BG" smtClean="0"/>
              <a:t>9.10.2013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14300" indent="423863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ИНФОРМАЦИЯ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548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Информация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2913"/>
            <a:r>
              <a:rPr lang="bg-BG" sz="2800" dirty="0" smtClean="0"/>
              <a:t>Информацията има основна роля в развитието на човешкото общество. Хората непрекъснато се нуждаят от различни сведения.</a:t>
            </a:r>
          </a:p>
          <a:p>
            <a:pPr marL="0" indent="442913"/>
            <a:r>
              <a:rPr lang="bg-BG" sz="2800" dirty="0" smtClean="0"/>
              <a:t>Дайте примери: 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dirty="0" smtClean="0"/>
              <a:t>От каква информация се нуждаете най-често вие?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dirty="0" smtClean="0"/>
              <a:t>От къде получават информация: вашите родители, приятели, вие самите?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2140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Информацията е сведение (съобщение, данни, факти, знание) за процес или явление. Тя може да се представя по различни начини:</a:t>
            </a:r>
          </a:p>
          <a:p>
            <a:pPr marL="628650" indent="-514350">
              <a:buFont typeface="+mj-lt"/>
              <a:buAutoNum type="arabicPeriod"/>
            </a:pPr>
            <a:r>
              <a:rPr lang="bg-BG" sz="2800" dirty="0" smtClean="0"/>
              <a:t>Да бъде записана като текст или числа;</a:t>
            </a:r>
          </a:p>
          <a:p>
            <a:pPr marL="628650" indent="-514350">
              <a:buFont typeface="+mj-lt"/>
              <a:buAutoNum type="arabicPeriod"/>
            </a:pPr>
            <a:r>
              <a:rPr lang="bg-BG" sz="2800" dirty="0" smtClean="0"/>
              <a:t>Да бъде графична – снимки, рисунки, карти;</a:t>
            </a:r>
          </a:p>
          <a:p>
            <a:pPr marL="628650" indent="-514350">
              <a:buFont typeface="+mj-lt"/>
              <a:buAutoNum type="arabicPeriod"/>
            </a:pPr>
            <a:r>
              <a:rPr lang="bg-BG" sz="2800" dirty="0" smtClean="0"/>
              <a:t>Да бъде под формата на звук, видео.</a:t>
            </a:r>
          </a:p>
        </p:txBody>
      </p:sp>
    </p:spTree>
    <p:extLst>
      <p:ext uri="{BB962C8B-B14F-4D97-AF65-F5344CB8AC3E}">
        <p14:creationId xmlns:p14="http://schemas.microsoft.com/office/powerpoint/2010/main" val="168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dirty="0" smtClean="0"/>
              <a:t>Основни информационни дейности</a:t>
            </a:r>
            <a:endParaRPr lang="bg-BG" sz="4000" dirty="0"/>
          </a:p>
        </p:txBody>
      </p:sp>
      <p:pic>
        <p:nvPicPr>
          <p:cNvPr id="1026" name="Picture 2" descr="бизнес жени,бизнес хора,бизнесмени,жени,Комуникации,конференции,стаи на борда,събрания,фирми,хора,Хора на работ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0968"/>
            <a:ext cx="4625280" cy="454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052936"/>
          </a:xfrm>
        </p:spPr>
        <p:txBody>
          <a:bodyPr>
            <a:normAutofit lnSpcReduction="10000"/>
          </a:bodyPr>
          <a:lstStyle/>
          <a:p>
            <a:r>
              <a:rPr lang="bg-BG" sz="2800" dirty="0"/>
              <a:t>Ч</a:t>
            </a:r>
            <a:r>
              <a:rPr lang="bg-BG" sz="2800" dirty="0" smtClean="0"/>
              <a:t>овек използва сетивата си, за да обогатява познанията си и да улеснява живота си. </a:t>
            </a:r>
            <a:endParaRPr lang="en-US" sz="2800" dirty="0" smtClean="0"/>
          </a:p>
          <a:p>
            <a:r>
              <a:rPr lang="bg-BG" sz="2800" dirty="0" smtClean="0"/>
              <a:t>С </a:t>
            </a:r>
            <a:r>
              <a:rPr lang="bg-BG" sz="2800" dirty="0" smtClean="0"/>
              <a:t>помощта на зрението, слуха, обонянието, осезанието и вкуса си, събира информацията и я запомня. В определени ситуации обработва събраната информация и взема конкретни решения.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1518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800" dirty="0"/>
              <a:t>Основни информационни дейности</a:t>
            </a:r>
            <a:endParaRPr lang="bg-BG" dirty="0"/>
          </a:p>
        </p:txBody>
      </p:sp>
      <p:pic>
        <p:nvPicPr>
          <p:cNvPr id="2052" name="Picture 4" descr="бизнес,бизнесдами,бизнесмени,жени,жестове,Интернет,компютри,комуникации,лица,метафори,ръкостискане,събрания,технология,хо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426" y="2708920"/>
            <a:ext cx="4320480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72816"/>
          </a:xfrm>
        </p:spPr>
        <p:txBody>
          <a:bodyPr>
            <a:normAutofit/>
          </a:bodyPr>
          <a:lstStyle/>
          <a:p>
            <a:r>
              <a:rPr lang="bg-BG" sz="2800" b="1" dirty="0" smtClean="0"/>
              <a:t>Събирането </a:t>
            </a:r>
            <a:r>
              <a:rPr lang="bg-BG" sz="2800" dirty="0" smtClean="0"/>
              <a:t>на информация е дейност, при която се натрупват знания. Търсенето на информация се извършва по определени критерии – според нуждите и интереса.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2476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dirty="0"/>
              <a:t>Основни информационни дейности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4709120"/>
          </a:xfrm>
        </p:spPr>
        <p:txBody>
          <a:bodyPr>
            <a:normAutofit/>
          </a:bodyPr>
          <a:lstStyle/>
          <a:p>
            <a:r>
              <a:rPr lang="bg-BG" sz="2800" b="1" dirty="0" smtClean="0"/>
              <a:t>Съхраняване</a:t>
            </a:r>
            <a:r>
              <a:rPr lang="bg-BG" sz="2800" dirty="0" smtClean="0"/>
              <a:t> на информацията се прави с цел запазването и във времето и възможността за многократното и използване. Информацията може да се запише на различен носител: хартия, филмова лента, магнитен диск.</a:t>
            </a:r>
            <a:endParaRPr lang="bg-BG" sz="2800" dirty="0"/>
          </a:p>
        </p:txBody>
      </p:sp>
      <p:pic>
        <p:nvPicPr>
          <p:cNvPr id="3074" name="Picture 2" descr="брекети,дворове,деца,дечица,дъщери,жени,женски,изражения,книги,майки,момичета,поляни,природа,растения,свински опашки,свободно време,треви,усмивки,усмихване,фотографии,хора,четива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76"/>
          <a:stretch/>
        </p:blipFill>
        <p:spPr bwMode="auto">
          <a:xfrm>
            <a:off x="1763688" y="2924944"/>
            <a:ext cx="482381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1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800" dirty="0"/>
              <a:t>Основни информационни дейности</a:t>
            </a:r>
            <a:endParaRPr lang="bg-BG" dirty="0"/>
          </a:p>
        </p:txBody>
      </p:sp>
      <p:pic>
        <p:nvPicPr>
          <p:cNvPr id="4098" name="Picture 2" descr="PDA компютри,PNG графика,изрязани изображения,изрязани картини,изчислителен,икони,компютри,отрязани изображения,писания,прозрачен фон,стилуси,технологии,химикал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4680520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136904" cy="4800600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При </a:t>
            </a:r>
            <a:r>
              <a:rPr lang="bg-BG" sz="2800" b="1" dirty="0" smtClean="0"/>
              <a:t>обработване </a:t>
            </a:r>
            <a:r>
              <a:rPr lang="bg-BG" sz="2800" dirty="0" smtClean="0"/>
              <a:t>на информацията натрупаните знания се анализират, редактират, систематизират и обобщават. Получава се нова информация. (Решаване на задача, прогноза за времето). Основно значение тук имат алгоритмите. Важна роля при обработването играят компютрите.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02811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400" dirty="0"/>
              <a:t>Основни информационни дейности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08720"/>
          </a:xfrm>
        </p:spPr>
        <p:txBody>
          <a:bodyPr>
            <a:normAutofit/>
          </a:bodyPr>
          <a:lstStyle/>
          <a:p>
            <a:r>
              <a:rPr lang="bg-BG" sz="2800" b="1" dirty="0" smtClean="0"/>
              <a:t>Разпространяване</a:t>
            </a:r>
            <a:r>
              <a:rPr lang="bg-BG" sz="2800" dirty="0" smtClean="0"/>
              <a:t> – предоставяне на събрани или обработени сведения.</a:t>
            </a:r>
            <a:endParaRPr lang="bg-BG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843808" y="3068960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СЪБИРАНЕ НА ИНФОРМАЦИЯ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2843808" y="5589240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РАЗПРОСТРАНЯВАНЕ НА ИНФОРМАЦИЯ</a:t>
            </a:r>
            <a:endParaRPr lang="bg-BG" dirty="0"/>
          </a:p>
        </p:txBody>
      </p:sp>
      <p:sp>
        <p:nvSpPr>
          <p:cNvPr id="8" name="Rounded Rectangle 7"/>
          <p:cNvSpPr/>
          <p:nvPr/>
        </p:nvSpPr>
        <p:spPr>
          <a:xfrm>
            <a:off x="323528" y="4221088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СЪХРАНЯВАНЕ НА ИНФОРМАЦИЯ</a:t>
            </a:r>
            <a:endParaRPr lang="bg-BG" dirty="0"/>
          </a:p>
        </p:txBody>
      </p:sp>
      <p:sp>
        <p:nvSpPr>
          <p:cNvPr id="9" name="Rounded Rectangle 8"/>
          <p:cNvSpPr/>
          <p:nvPr/>
        </p:nvSpPr>
        <p:spPr>
          <a:xfrm>
            <a:off x="5076056" y="4221088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ОБРАБОТВАНЕ НА ИНФОРМАЦИЯ</a:t>
            </a:r>
            <a:endParaRPr lang="bg-BG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19872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11960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76056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</p:cNvCxnSpPr>
          <p:nvPr/>
        </p:nvCxnSpPr>
        <p:spPr>
          <a:xfrm flipH="1">
            <a:off x="1619672" y="3392996"/>
            <a:ext cx="1224136" cy="684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</p:cNvCxnSpPr>
          <p:nvPr/>
        </p:nvCxnSpPr>
        <p:spPr>
          <a:xfrm>
            <a:off x="5940152" y="3392996"/>
            <a:ext cx="1152128" cy="828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11960" y="3807042"/>
            <a:ext cx="0" cy="1638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</p:cNvCxnSpPr>
          <p:nvPr/>
        </p:nvCxnSpPr>
        <p:spPr>
          <a:xfrm>
            <a:off x="3419872" y="4545124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419872" y="4797152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7" idx="1"/>
          </p:cNvCxnSpPr>
          <p:nvPr/>
        </p:nvCxnSpPr>
        <p:spPr>
          <a:xfrm>
            <a:off x="1619672" y="4869160"/>
            <a:ext cx="1224136" cy="10441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7" idx="3"/>
          </p:cNvCxnSpPr>
          <p:nvPr/>
        </p:nvCxnSpPr>
        <p:spPr>
          <a:xfrm flipH="1">
            <a:off x="5940152" y="4869160"/>
            <a:ext cx="936104" cy="10441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455876" y="62373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247964" y="62373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112060" y="62373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8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Компютърна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Информационните технологии са свързани с разработването и използването на програмни продукти и системи, предназначени да автоматизират действията по реализиране на четирите основни информационни дейности.</a:t>
            </a:r>
          </a:p>
          <a:p>
            <a:r>
              <a:rPr lang="bg-BG" sz="2800" i="1" dirty="0" smtClean="0"/>
              <a:t>Дайте примери! Опишете процес, при който с помощта на компютъра сте извършили четирите основни информационни дейности.</a:t>
            </a:r>
          </a:p>
        </p:txBody>
      </p:sp>
    </p:spTree>
    <p:extLst>
      <p:ext uri="{BB962C8B-B14F-4D97-AF65-F5344CB8AC3E}">
        <p14:creationId xmlns:p14="http://schemas.microsoft.com/office/powerpoint/2010/main" val="32468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</TotalTime>
  <Words>331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Adjacency</vt:lpstr>
      <vt:lpstr>ИНФОРМАЦИЯ</vt:lpstr>
      <vt:lpstr>Информация </vt:lpstr>
      <vt:lpstr>Информация</vt:lpstr>
      <vt:lpstr>Основни информационни дейности</vt:lpstr>
      <vt:lpstr>Основни информационни дейности</vt:lpstr>
      <vt:lpstr>Основни информационни дейности</vt:lpstr>
      <vt:lpstr>Основни информационни дейности</vt:lpstr>
      <vt:lpstr>Основни информационни дейности</vt:lpstr>
      <vt:lpstr>Компютърна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</dc:title>
  <dc:creator>Люси</dc:creator>
  <cp:lastModifiedBy>Люси Дерменджиева</cp:lastModifiedBy>
  <cp:revision>6</cp:revision>
  <dcterms:created xsi:type="dcterms:W3CDTF">2010-09-23T16:56:55Z</dcterms:created>
  <dcterms:modified xsi:type="dcterms:W3CDTF">2013-10-09T17:30:24Z</dcterms:modified>
</cp:coreProperties>
</file>