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27"/>
  </p:notesMasterIdLst>
  <p:sldIdLst>
    <p:sldId id="256" r:id="rId2"/>
    <p:sldId id="257" r:id="rId3"/>
    <p:sldId id="259" r:id="rId4"/>
    <p:sldId id="273" r:id="rId5"/>
    <p:sldId id="274" r:id="rId6"/>
    <p:sldId id="260" r:id="rId7"/>
    <p:sldId id="278" r:id="rId8"/>
    <p:sldId id="279" r:id="rId9"/>
    <p:sldId id="281" r:id="rId10"/>
    <p:sldId id="282" r:id="rId11"/>
    <p:sldId id="261" r:id="rId12"/>
    <p:sldId id="275" r:id="rId13"/>
    <p:sldId id="264" r:id="rId14"/>
    <p:sldId id="276" r:id="rId15"/>
    <p:sldId id="265" r:id="rId16"/>
    <p:sldId id="266" r:id="rId17"/>
    <p:sldId id="277" r:id="rId18"/>
    <p:sldId id="280" r:id="rId19"/>
    <p:sldId id="283" r:id="rId20"/>
    <p:sldId id="267" r:id="rId21"/>
    <p:sldId id="268" r:id="rId22"/>
    <p:sldId id="269" r:id="rId23"/>
    <p:sldId id="270" r:id="rId24"/>
    <p:sldId id="271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84201" autoAdjust="0"/>
  </p:normalViewPr>
  <p:slideViewPr>
    <p:cSldViewPr snapToGrid="0">
      <p:cViewPr varScale="1">
        <p:scale>
          <a:sx n="59" d="100"/>
          <a:sy n="59" d="100"/>
        </p:scale>
        <p:origin x="16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C20B6E-B34B-4153-83A5-1D3412C9983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191C2AA5-D430-45C9-9A4E-69C40FAF6664}">
      <dgm:prSet phldrT="[Text]"/>
      <dgm:spPr/>
      <dgm:t>
        <a:bodyPr/>
        <a:lstStyle/>
        <a:p>
          <a:r>
            <a:rPr lang="en-US" dirty="0" smtClean="0"/>
            <a:t>Computer</a:t>
          </a:r>
          <a:endParaRPr lang="bg-BG" dirty="0"/>
        </a:p>
      </dgm:t>
    </dgm:pt>
    <dgm:pt modelId="{6CE4ECE7-18A8-47F4-80A6-206678E997D7}" type="parTrans" cxnId="{6409A2E4-700A-459F-8DB4-9CDA3337EB81}">
      <dgm:prSet/>
      <dgm:spPr/>
      <dgm:t>
        <a:bodyPr/>
        <a:lstStyle/>
        <a:p>
          <a:endParaRPr lang="bg-BG"/>
        </a:p>
      </dgm:t>
    </dgm:pt>
    <dgm:pt modelId="{856B9B7A-53FC-43E7-A2C0-B853CD501E1E}" type="sibTrans" cxnId="{6409A2E4-700A-459F-8DB4-9CDA3337EB81}">
      <dgm:prSet/>
      <dgm:spPr/>
      <dgm:t>
        <a:bodyPr/>
        <a:lstStyle/>
        <a:p>
          <a:endParaRPr lang="bg-BG"/>
        </a:p>
      </dgm:t>
    </dgm:pt>
    <dgm:pt modelId="{9F5AE144-CEE0-4670-99A6-7DEB64E57CAF}" type="asst">
      <dgm:prSet phldrT="[Text]"/>
      <dgm:spPr/>
      <dgm:t>
        <a:bodyPr/>
        <a:lstStyle/>
        <a:p>
          <a:r>
            <a:rPr lang="en-US" dirty="0" smtClean="0"/>
            <a:t>Drive D:</a:t>
          </a:r>
          <a:endParaRPr lang="bg-BG" dirty="0"/>
        </a:p>
      </dgm:t>
    </dgm:pt>
    <dgm:pt modelId="{6CCA26FD-76EC-40C7-B8A4-40FB7AC1D544}" type="parTrans" cxnId="{4C545104-FD42-4DBB-B9F6-A3069BC829E1}">
      <dgm:prSet/>
      <dgm:spPr/>
      <dgm:t>
        <a:bodyPr/>
        <a:lstStyle/>
        <a:p>
          <a:endParaRPr lang="bg-BG"/>
        </a:p>
      </dgm:t>
    </dgm:pt>
    <dgm:pt modelId="{0F4B2FC5-7479-4821-862C-E891093B86B5}" type="sibTrans" cxnId="{4C545104-FD42-4DBB-B9F6-A3069BC829E1}">
      <dgm:prSet/>
      <dgm:spPr/>
      <dgm:t>
        <a:bodyPr/>
        <a:lstStyle/>
        <a:p>
          <a:endParaRPr lang="bg-BG"/>
        </a:p>
      </dgm:t>
    </dgm:pt>
    <dgm:pt modelId="{D78ADF86-A7FA-4C03-94CB-259F909DB854}" type="asst">
      <dgm:prSet/>
      <dgm:spPr/>
      <dgm:t>
        <a:bodyPr/>
        <a:lstStyle/>
        <a:p>
          <a:r>
            <a:rPr lang="en-US" dirty="0" smtClean="0"/>
            <a:t>Drive C:</a:t>
          </a:r>
          <a:endParaRPr lang="bg-BG" dirty="0"/>
        </a:p>
      </dgm:t>
    </dgm:pt>
    <dgm:pt modelId="{A0236827-2F67-4FE8-BC97-0F85C9179196}" type="parTrans" cxnId="{C259FB7F-BBCE-4A4E-B7A2-0CE151BE15FD}">
      <dgm:prSet/>
      <dgm:spPr/>
      <dgm:t>
        <a:bodyPr/>
        <a:lstStyle/>
        <a:p>
          <a:endParaRPr lang="bg-BG"/>
        </a:p>
      </dgm:t>
    </dgm:pt>
    <dgm:pt modelId="{9EBB8B07-940F-4C8A-9DCE-F7AD7FB92339}" type="sibTrans" cxnId="{C259FB7F-BBCE-4A4E-B7A2-0CE151BE15FD}">
      <dgm:prSet/>
      <dgm:spPr/>
      <dgm:t>
        <a:bodyPr/>
        <a:lstStyle/>
        <a:p>
          <a:endParaRPr lang="bg-BG"/>
        </a:p>
      </dgm:t>
    </dgm:pt>
    <dgm:pt modelId="{070E72E7-808F-44F2-96C3-636F85511FDD}">
      <dgm:prSet/>
      <dgm:spPr/>
      <dgm:t>
        <a:bodyPr/>
        <a:lstStyle/>
        <a:p>
          <a:r>
            <a:rPr lang="en-US" dirty="0" smtClean="0"/>
            <a:t>Program Files</a:t>
          </a:r>
          <a:endParaRPr lang="bg-BG" dirty="0"/>
        </a:p>
      </dgm:t>
    </dgm:pt>
    <dgm:pt modelId="{B244C847-E481-4415-8369-A9BA124B3CAF}" type="parTrans" cxnId="{F5F43EBE-C8DC-4BA1-9210-E5715B0F619E}">
      <dgm:prSet/>
      <dgm:spPr/>
      <dgm:t>
        <a:bodyPr/>
        <a:lstStyle/>
        <a:p>
          <a:endParaRPr lang="bg-BG"/>
        </a:p>
      </dgm:t>
    </dgm:pt>
    <dgm:pt modelId="{FF93F6FC-C043-4C0D-903F-3078D6850BE4}" type="sibTrans" cxnId="{F5F43EBE-C8DC-4BA1-9210-E5715B0F619E}">
      <dgm:prSet/>
      <dgm:spPr/>
      <dgm:t>
        <a:bodyPr/>
        <a:lstStyle/>
        <a:p>
          <a:endParaRPr lang="bg-BG"/>
        </a:p>
      </dgm:t>
    </dgm:pt>
    <dgm:pt modelId="{03244EE7-1709-486A-AC79-4E8484F49E30}" type="asst">
      <dgm:prSet/>
      <dgm:spPr/>
      <dgm:t>
        <a:bodyPr/>
        <a:lstStyle/>
        <a:p>
          <a:r>
            <a:rPr lang="en-US" dirty="0" smtClean="0"/>
            <a:t>Documents</a:t>
          </a:r>
          <a:endParaRPr lang="bg-BG" dirty="0"/>
        </a:p>
      </dgm:t>
    </dgm:pt>
    <dgm:pt modelId="{D192A107-AC44-4C0B-AB42-B68759825DDA}" type="parTrans" cxnId="{CD1683F6-5D71-4161-8FB1-772D9EA963DD}">
      <dgm:prSet/>
      <dgm:spPr/>
      <dgm:t>
        <a:bodyPr/>
        <a:lstStyle/>
        <a:p>
          <a:endParaRPr lang="bg-BG"/>
        </a:p>
      </dgm:t>
    </dgm:pt>
    <dgm:pt modelId="{F5FEC9A4-C4A7-4186-BB8E-6A5CF7F73099}" type="sibTrans" cxnId="{CD1683F6-5D71-4161-8FB1-772D9EA963DD}">
      <dgm:prSet/>
      <dgm:spPr/>
      <dgm:t>
        <a:bodyPr/>
        <a:lstStyle/>
        <a:p>
          <a:endParaRPr lang="bg-BG"/>
        </a:p>
      </dgm:t>
    </dgm:pt>
    <dgm:pt modelId="{8C4FFCEA-96C8-4B46-8EEF-C0B269A9F560}">
      <dgm:prSet/>
      <dgm:spPr/>
      <dgm:t>
        <a:bodyPr/>
        <a:lstStyle/>
        <a:p>
          <a:r>
            <a:rPr lang="en-US" dirty="0" smtClean="0"/>
            <a:t>Documents</a:t>
          </a:r>
          <a:endParaRPr lang="bg-BG" dirty="0"/>
        </a:p>
      </dgm:t>
    </dgm:pt>
    <dgm:pt modelId="{8770CD32-B6CE-42EF-8A63-0136E6313A84}" type="parTrans" cxnId="{510D7BB1-DEAA-4637-AC1F-2207701EEAE0}">
      <dgm:prSet/>
      <dgm:spPr/>
      <dgm:t>
        <a:bodyPr/>
        <a:lstStyle/>
        <a:p>
          <a:endParaRPr lang="bg-BG"/>
        </a:p>
      </dgm:t>
    </dgm:pt>
    <dgm:pt modelId="{3C4A34BB-C101-4775-BF80-78BDD9F65DA2}" type="sibTrans" cxnId="{510D7BB1-DEAA-4637-AC1F-2207701EEAE0}">
      <dgm:prSet/>
      <dgm:spPr/>
      <dgm:t>
        <a:bodyPr/>
        <a:lstStyle/>
        <a:p>
          <a:endParaRPr lang="bg-BG"/>
        </a:p>
      </dgm:t>
    </dgm:pt>
    <dgm:pt modelId="{152CAEE9-F215-40C4-827D-BA225C73D6D7}">
      <dgm:prSet/>
      <dgm:spPr/>
      <dgm:t>
        <a:bodyPr/>
        <a:lstStyle/>
        <a:p>
          <a:r>
            <a:rPr lang="en-US" dirty="0" smtClean="0"/>
            <a:t>Lessons</a:t>
          </a:r>
          <a:endParaRPr lang="bg-BG" dirty="0"/>
        </a:p>
      </dgm:t>
    </dgm:pt>
    <dgm:pt modelId="{17886B7C-CBCD-4E87-B7DB-F697EF4C3B8B}" type="parTrans" cxnId="{D8AFDCCD-61C5-421D-BB43-2BFA658C0D08}">
      <dgm:prSet/>
      <dgm:spPr/>
      <dgm:t>
        <a:bodyPr/>
        <a:lstStyle/>
        <a:p>
          <a:endParaRPr lang="bg-BG"/>
        </a:p>
      </dgm:t>
    </dgm:pt>
    <dgm:pt modelId="{4C300ED8-0306-4E3B-A3DF-D473041E3106}" type="sibTrans" cxnId="{D8AFDCCD-61C5-421D-BB43-2BFA658C0D08}">
      <dgm:prSet/>
      <dgm:spPr/>
      <dgm:t>
        <a:bodyPr/>
        <a:lstStyle/>
        <a:p>
          <a:endParaRPr lang="bg-BG"/>
        </a:p>
      </dgm:t>
    </dgm:pt>
    <dgm:pt modelId="{669EA559-9804-4173-9781-8CA682BA144A}" type="asst">
      <dgm:prSet/>
      <dgm:spPr/>
      <dgm:t>
        <a:bodyPr/>
        <a:lstStyle/>
        <a:p>
          <a:r>
            <a:rPr lang="en-US" dirty="0" smtClean="0"/>
            <a:t>MS Office</a:t>
          </a:r>
          <a:endParaRPr lang="bg-BG" dirty="0"/>
        </a:p>
      </dgm:t>
    </dgm:pt>
    <dgm:pt modelId="{72EAD8E3-DA05-4782-A9A2-C6FC00686ED9}" type="parTrans" cxnId="{81C2114D-BB5D-4F1F-9302-741AFA16B798}">
      <dgm:prSet/>
      <dgm:spPr/>
      <dgm:t>
        <a:bodyPr/>
        <a:lstStyle/>
        <a:p>
          <a:endParaRPr lang="bg-BG"/>
        </a:p>
      </dgm:t>
    </dgm:pt>
    <dgm:pt modelId="{79CAD000-8FB8-4004-82F5-ED93E88291A4}" type="sibTrans" cxnId="{81C2114D-BB5D-4F1F-9302-741AFA16B798}">
      <dgm:prSet/>
      <dgm:spPr/>
      <dgm:t>
        <a:bodyPr/>
        <a:lstStyle/>
        <a:p>
          <a:endParaRPr lang="bg-BG"/>
        </a:p>
      </dgm:t>
    </dgm:pt>
    <dgm:pt modelId="{A0741F30-5E89-4655-AB83-15C130BD7ABB}" type="asst">
      <dgm:prSet/>
      <dgm:spPr/>
      <dgm:t>
        <a:bodyPr/>
        <a:lstStyle/>
        <a:p>
          <a:r>
            <a:rPr lang="en-US" dirty="0" err="1" smtClean="0"/>
            <a:t>AntiVirus</a:t>
          </a:r>
          <a:endParaRPr lang="bg-BG" dirty="0"/>
        </a:p>
      </dgm:t>
    </dgm:pt>
    <dgm:pt modelId="{4CCAF858-7A34-4681-A311-51824FEF1A2C}" type="parTrans" cxnId="{C98FF7A7-B8F2-46CA-A482-AE6BFB10C69C}">
      <dgm:prSet/>
      <dgm:spPr/>
      <dgm:t>
        <a:bodyPr/>
        <a:lstStyle/>
        <a:p>
          <a:endParaRPr lang="bg-BG"/>
        </a:p>
      </dgm:t>
    </dgm:pt>
    <dgm:pt modelId="{BEF0BE07-D4E0-486C-BA99-1F78896750A6}" type="sibTrans" cxnId="{C98FF7A7-B8F2-46CA-A482-AE6BFB10C69C}">
      <dgm:prSet/>
      <dgm:spPr/>
      <dgm:t>
        <a:bodyPr/>
        <a:lstStyle/>
        <a:p>
          <a:endParaRPr lang="bg-BG"/>
        </a:p>
      </dgm:t>
    </dgm:pt>
    <dgm:pt modelId="{FABB49E8-C8F7-4959-8874-E074F17796B3}" type="pres">
      <dgm:prSet presAssocID="{59C20B6E-B34B-4153-83A5-1D3412C998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2FC3538-8775-4DF8-8FFE-D98A8F512958}" type="pres">
      <dgm:prSet presAssocID="{191C2AA5-D430-45C9-9A4E-69C40FAF6664}" presName="hierRoot1" presStyleCnt="0">
        <dgm:presLayoutVars>
          <dgm:hierBranch val="init"/>
        </dgm:presLayoutVars>
      </dgm:prSet>
      <dgm:spPr/>
    </dgm:pt>
    <dgm:pt modelId="{6FAFC500-6AF2-4EE0-9456-46DD15D3346C}" type="pres">
      <dgm:prSet presAssocID="{191C2AA5-D430-45C9-9A4E-69C40FAF6664}" presName="rootComposite1" presStyleCnt="0"/>
      <dgm:spPr/>
    </dgm:pt>
    <dgm:pt modelId="{519F5941-4A0D-44AD-94ED-CB47BCC641E4}" type="pres">
      <dgm:prSet presAssocID="{191C2AA5-D430-45C9-9A4E-69C40FAF6664}" presName="rootText1" presStyleLbl="node0" presStyleIdx="0" presStyleCnt="1">
        <dgm:presLayoutVars>
          <dgm:chPref val="3"/>
        </dgm:presLayoutVars>
      </dgm:prSet>
      <dgm:spPr/>
    </dgm:pt>
    <dgm:pt modelId="{71F74D68-ED0F-4F9B-A471-AD38BC89A63F}" type="pres">
      <dgm:prSet presAssocID="{191C2AA5-D430-45C9-9A4E-69C40FAF6664}" presName="rootConnector1" presStyleLbl="node1" presStyleIdx="0" presStyleCnt="0"/>
      <dgm:spPr/>
    </dgm:pt>
    <dgm:pt modelId="{9EE381E5-7B91-4B4D-ABAC-EA6A74E3EE8B}" type="pres">
      <dgm:prSet presAssocID="{191C2AA5-D430-45C9-9A4E-69C40FAF6664}" presName="hierChild2" presStyleCnt="0"/>
      <dgm:spPr/>
    </dgm:pt>
    <dgm:pt modelId="{1919CBC0-A62B-4255-B156-9F1E799D0B13}" type="pres">
      <dgm:prSet presAssocID="{191C2AA5-D430-45C9-9A4E-69C40FAF6664}" presName="hierChild3" presStyleCnt="0"/>
      <dgm:spPr/>
    </dgm:pt>
    <dgm:pt modelId="{B51050D7-7A6F-46F9-9AF3-144DFA1A23FA}" type="pres">
      <dgm:prSet presAssocID="{A0236827-2F67-4FE8-BC97-0F85C9179196}" presName="Name111" presStyleLbl="parChTrans1D2" presStyleIdx="0" presStyleCnt="2"/>
      <dgm:spPr/>
    </dgm:pt>
    <dgm:pt modelId="{772F5D5B-9F95-4D1E-9ACA-2BB46EB40F8A}" type="pres">
      <dgm:prSet presAssocID="{D78ADF86-A7FA-4C03-94CB-259F909DB854}" presName="hierRoot3" presStyleCnt="0">
        <dgm:presLayoutVars>
          <dgm:hierBranch val="init"/>
        </dgm:presLayoutVars>
      </dgm:prSet>
      <dgm:spPr/>
    </dgm:pt>
    <dgm:pt modelId="{68D6B841-892F-4FB6-BE99-CC34F7B5B9C2}" type="pres">
      <dgm:prSet presAssocID="{D78ADF86-A7FA-4C03-94CB-259F909DB854}" presName="rootComposite3" presStyleCnt="0"/>
      <dgm:spPr/>
    </dgm:pt>
    <dgm:pt modelId="{365E6DA9-BE7A-4CD6-9BBB-DF5C9A91CDB2}" type="pres">
      <dgm:prSet presAssocID="{D78ADF86-A7FA-4C03-94CB-259F909DB854}" presName="rootText3" presStyleLbl="asst1" presStyleIdx="0" presStyleCnt="3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A4A57F08-8E8A-4CD6-ABBD-3FABD92B690E}" type="pres">
      <dgm:prSet presAssocID="{D78ADF86-A7FA-4C03-94CB-259F909DB854}" presName="rootConnector3" presStyleLbl="asst1" presStyleIdx="0" presStyleCnt="3"/>
      <dgm:spPr/>
    </dgm:pt>
    <dgm:pt modelId="{32416655-81A4-4934-9186-7BC70356C8C2}" type="pres">
      <dgm:prSet presAssocID="{D78ADF86-A7FA-4C03-94CB-259F909DB854}" presName="hierChild6" presStyleCnt="0"/>
      <dgm:spPr/>
    </dgm:pt>
    <dgm:pt modelId="{BFA92017-731A-44C5-AF0C-1D8EEA01F378}" type="pres">
      <dgm:prSet presAssocID="{B244C847-E481-4415-8369-A9BA124B3CAF}" presName="Name37" presStyleLbl="parChTrans1D3" presStyleIdx="0" presStyleCnt="4"/>
      <dgm:spPr/>
    </dgm:pt>
    <dgm:pt modelId="{F8B9BF80-D21A-410F-9C25-27100DFEC22F}" type="pres">
      <dgm:prSet presAssocID="{070E72E7-808F-44F2-96C3-636F85511FDD}" presName="hierRoot2" presStyleCnt="0">
        <dgm:presLayoutVars>
          <dgm:hierBranch val="init"/>
        </dgm:presLayoutVars>
      </dgm:prSet>
      <dgm:spPr/>
    </dgm:pt>
    <dgm:pt modelId="{7F8EB5E9-7E37-417A-8928-B4609316E3E7}" type="pres">
      <dgm:prSet presAssocID="{070E72E7-808F-44F2-96C3-636F85511FDD}" presName="rootComposite" presStyleCnt="0"/>
      <dgm:spPr/>
    </dgm:pt>
    <dgm:pt modelId="{3FAF36AB-75AC-47C8-86FF-F5C94308534C}" type="pres">
      <dgm:prSet presAssocID="{070E72E7-808F-44F2-96C3-636F85511FDD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60026379-B956-43C6-B85E-11036BC90494}" type="pres">
      <dgm:prSet presAssocID="{070E72E7-808F-44F2-96C3-636F85511FDD}" presName="rootConnector" presStyleLbl="node3" presStyleIdx="0" presStyleCnt="3"/>
      <dgm:spPr/>
    </dgm:pt>
    <dgm:pt modelId="{47A83494-27F7-4AE6-82A1-F837F50CD55C}" type="pres">
      <dgm:prSet presAssocID="{070E72E7-808F-44F2-96C3-636F85511FDD}" presName="hierChild4" presStyleCnt="0"/>
      <dgm:spPr/>
    </dgm:pt>
    <dgm:pt modelId="{8F68800E-D606-4993-84A2-06BAF1D4973E}" type="pres">
      <dgm:prSet presAssocID="{070E72E7-808F-44F2-96C3-636F85511FDD}" presName="hierChild5" presStyleCnt="0"/>
      <dgm:spPr/>
    </dgm:pt>
    <dgm:pt modelId="{5C158A7F-E395-4AD7-8C68-47269EA0A07B}" type="pres">
      <dgm:prSet presAssocID="{72EAD8E3-DA05-4782-A9A2-C6FC00686ED9}" presName="Name111" presStyleLbl="parChTrans1D4" presStyleIdx="0" presStyleCnt="2"/>
      <dgm:spPr/>
    </dgm:pt>
    <dgm:pt modelId="{0D31BD12-ADFF-4B43-B9CA-B270BCE165C3}" type="pres">
      <dgm:prSet presAssocID="{669EA559-9804-4173-9781-8CA682BA144A}" presName="hierRoot3" presStyleCnt="0">
        <dgm:presLayoutVars>
          <dgm:hierBranch val="init"/>
        </dgm:presLayoutVars>
      </dgm:prSet>
      <dgm:spPr/>
    </dgm:pt>
    <dgm:pt modelId="{C46238AA-D63A-4129-A2B8-2ABDAB8AAA0D}" type="pres">
      <dgm:prSet presAssocID="{669EA559-9804-4173-9781-8CA682BA144A}" presName="rootComposite3" presStyleCnt="0"/>
      <dgm:spPr/>
    </dgm:pt>
    <dgm:pt modelId="{2533FD68-794D-4293-A4F2-DDB501F45C2B}" type="pres">
      <dgm:prSet presAssocID="{669EA559-9804-4173-9781-8CA682BA144A}" presName="rootText3" presStyleLbl="asst3" presStyleIdx="0" presStyleCnt="2">
        <dgm:presLayoutVars>
          <dgm:chPref val="3"/>
        </dgm:presLayoutVars>
      </dgm:prSet>
      <dgm:spPr/>
    </dgm:pt>
    <dgm:pt modelId="{8E54D476-2679-4D3C-A04A-4FA179C610AC}" type="pres">
      <dgm:prSet presAssocID="{669EA559-9804-4173-9781-8CA682BA144A}" presName="rootConnector3" presStyleLbl="asst3" presStyleIdx="0" presStyleCnt="2"/>
      <dgm:spPr/>
    </dgm:pt>
    <dgm:pt modelId="{D738512E-3282-4E7F-87A5-56734BF9E4BB}" type="pres">
      <dgm:prSet presAssocID="{669EA559-9804-4173-9781-8CA682BA144A}" presName="hierChild6" presStyleCnt="0"/>
      <dgm:spPr/>
    </dgm:pt>
    <dgm:pt modelId="{F6F74B5E-9AB3-47FE-97B9-3B8C37452121}" type="pres">
      <dgm:prSet presAssocID="{669EA559-9804-4173-9781-8CA682BA144A}" presName="hierChild7" presStyleCnt="0"/>
      <dgm:spPr/>
    </dgm:pt>
    <dgm:pt modelId="{2902BA72-6399-4713-AE40-E3DC82B05DD3}" type="pres">
      <dgm:prSet presAssocID="{4CCAF858-7A34-4681-A311-51824FEF1A2C}" presName="Name111" presStyleLbl="parChTrans1D4" presStyleIdx="1" presStyleCnt="2"/>
      <dgm:spPr/>
    </dgm:pt>
    <dgm:pt modelId="{33F8533C-85A8-4453-B24E-48B49A4D7237}" type="pres">
      <dgm:prSet presAssocID="{A0741F30-5E89-4655-AB83-15C130BD7ABB}" presName="hierRoot3" presStyleCnt="0">
        <dgm:presLayoutVars>
          <dgm:hierBranch val="init"/>
        </dgm:presLayoutVars>
      </dgm:prSet>
      <dgm:spPr/>
    </dgm:pt>
    <dgm:pt modelId="{C251D7CC-5762-4A19-AB1F-6EFAD068F434}" type="pres">
      <dgm:prSet presAssocID="{A0741F30-5E89-4655-AB83-15C130BD7ABB}" presName="rootComposite3" presStyleCnt="0"/>
      <dgm:spPr/>
    </dgm:pt>
    <dgm:pt modelId="{320C821F-3B0D-488C-9875-E01354FCBF6E}" type="pres">
      <dgm:prSet presAssocID="{A0741F30-5E89-4655-AB83-15C130BD7ABB}" presName="rootText3" presStyleLbl="asst3" presStyleIdx="1" presStyleCnt="2">
        <dgm:presLayoutVars>
          <dgm:chPref val="3"/>
        </dgm:presLayoutVars>
      </dgm:prSet>
      <dgm:spPr/>
    </dgm:pt>
    <dgm:pt modelId="{1CB4E283-A3E2-42F5-A662-69C9CE7DEF56}" type="pres">
      <dgm:prSet presAssocID="{A0741F30-5E89-4655-AB83-15C130BD7ABB}" presName="rootConnector3" presStyleLbl="asst3" presStyleIdx="1" presStyleCnt="2"/>
      <dgm:spPr/>
    </dgm:pt>
    <dgm:pt modelId="{A8AE9DC2-7BD2-4C58-A01E-4E54AB2E8145}" type="pres">
      <dgm:prSet presAssocID="{A0741F30-5E89-4655-AB83-15C130BD7ABB}" presName="hierChild6" presStyleCnt="0"/>
      <dgm:spPr/>
    </dgm:pt>
    <dgm:pt modelId="{5574B593-B73B-4162-8E81-F4D6E3A3DD8F}" type="pres">
      <dgm:prSet presAssocID="{A0741F30-5E89-4655-AB83-15C130BD7ABB}" presName="hierChild7" presStyleCnt="0"/>
      <dgm:spPr/>
    </dgm:pt>
    <dgm:pt modelId="{C738EC5F-AE3A-4E8E-BCB2-CC5C6DAC1EC6}" type="pres">
      <dgm:prSet presAssocID="{D78ADF86-A7FA-4C03-94CB-259F909DB854}" presName="hierChild7" presStyleCnt="0"/>
      <dgm:spPr/>
    </dgm:pt>
    <dgm:pt modelId="{48175DF9-C32D-4B7A-8A87-5D59751F9F1B}" type="pres">
      <dgm:prSet presAssocID="{D192A107-AC44-4C0B-AB42-B68759825DDA}" presName="Name111" presStyleLbl="parChTrans1D3" presStyleIdx="1" presStyleCnt="4"/>
      <dgm:spPr/>
    </dgm:pt>
    <dgm:pt modelId="{58CC6C3D-1E09-4DB4-A433-95396EED63C6}" type="pres">
      <dgm:prSet presAssocID="{03244EE7-1709-486A-AC79-4E8484F49E30}" presName="hierRoot3" presStyleCnt="0">
        <dgm:presLayoutVars>
          <dgm:hierBranch val="init"/>
        </dgm:presLayoutVars>
      </dgm:prSet>
      <dgm:spPr/>
    </dgm:pt>
    <dgm:pt modelId="{FEF69171-EEF7-43FF-B294-ADD7609A9068}" type="pres">
      <dgm:prSet presAssocID="{03244EE7-1709-486A-AC79-4E8484F49E30}" presName="rootComposite3" presStyleCnt="0"/>
      <dgm:spPr/>
    </dgm:pt>
    <dgm:pt modelId="{C9004C96-FE2D-4619-BCBA-339D39A1BFD3}" type="pres">
      <dgm:prSet presAssocID="{03244EE7-1709-486A-AC79-4E8484F49E30}" presName="rootText3" presStyleLbl="asst1" presStyleIdx="1" presStyleCnt="3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67166679-43A6-41BE-A94C-B6CD61638E51}" type="pres">
      <dgm:prSet presAssocID="{03244EE7-1709-486A-AC79-4E8484F49E30}" presName="rootConnector3" presStyleLbl="asst1" presStyleIdx="1" presStyleCnt="3"/>
      <dgm:spPr/>
    </dgm:pt>
    <dgm:pt modelId="{E2AE7FD5-60B8-4F98-B519-D1ADED6CF60F}" type="pres">
      <dgm:prSet presAssocID="{03244EE7-1709-486A-AC79-4E8484F49E30}" presName="hierChild6" presStyleCnt="0"/>
      <dgm:spPr/>
    </dgm:pt>
    <dgm:pt modelId="{E0D1A314-0575-4AB3-B551-A7147D493A6E}" type="pres">
      <dgm:prSet presAssocID="{03244EE7-1709-486A-AC79-4E8484F49E30}" presName="hierChild7" presStyleCnt="0"/>
      <dgm:spPr/>
    </dgm:pt>
    <dgm:pt modelId="{94039EFA-33A8-41D2-A2E7-C0EA53DA3FFF}" type="pres">
      <dgm:prSet presAssocID="{6CCA26FD-76EC-40C7-B8A4-40FB7AC1D544}" presName="Name111" presStyleLbl="parChTrans1D2" presStyleIdx="1" presStyleCnt="2"/>
      <dgm:spPr/>
    </dgm:pt>
    <dgm:pt modelId="{1F316FB7-7BE9-40FF-ABAF-51A01B77E68C}" type="pres">
      <dgm:prSet presAssocID="{9F5AE144-CEE0-4670-99A6-7DEB64E57CAF}" presName="hierRoot3" presStyleCnt="0">
        <dgm:presLayoutVars>
          <dgm:hierBranch val="init"/>
        </dgm:presLayoutVars>
      </dgm:prSet>
      <dgm:spPr/>
    </dgm:pt>
    <dgm:pt modelId="{8B4C253E-0E35-456C-A962-EFA84CEB5ED3}" type="pres">
      <dgm:prSet presAssocID="{9F5AE144-CEE0-4670-99A6-7DEB64E57CAF}" presName="rootComposite3" presStyleCnt="0"/>
      <dgm:spPr/>
    </dgm:pt>
    <dgm:pt modelId="{691E4727-AFCF-4904-9272-632F0DD5CF04}" type="pres">
      <dgm:prSet presAssocID="{9F5AE144-CEE0-4670-99A6-7DEB64E57CAF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31571311-FEA4-40B7-B747-5429BBFAB560}" type="pres">
      <dgm:prSet presAssocID="{9F5AE144-CEE0-4670-99A6-7DEB64E57CAF}" presName="rootConnector3" presStyleLbl="asst1" presStyleIdx="2" presStyleCnt="3"/>
      <dgm:spPr/>
    </dgm:pt>
    <dgm:pt modelId="{7895D6FE-AAE8-4923-BE89-618E74DD1D37}" type="pres">
      <dgm:prSet presAssocID="{9F5AE144-CEE0-4670-99A6-7DEB64E57CAF}" presName="hierChild6" presStyleCnt="0"/>
      <dgm:spPr/>
    </dgm:pt>
    <dgm:pt modelId="{E756C9B6-1EBA-4A7C-82B2-AA509A934B5E}" type="pres">
      <dgm:prSet presAssocID="{8770CD32-B6CE-42EF-8A63-0136E6313A84}" presName="Name37" presStyleLbl="parChTrans1D3" presStyleIdx="2" presStyleCnt="4"/>
      <dgm:spPr/>
    </dgm:pt>
    <dgm:pt modelId="{AB13629F-3A2C-48B8-A9FC-D6499C38AA24}" type="pres">
      <dgm:prSet presAssocID="{8C4FFCEA-96C8-4B46-8EEF-C0B269A9F560}" presName="hierRoot2" presStyleCnt="0">
        <dgm:presLayoutVars>
          <dgm:hierBranch val="init"/>
        </dgm:presLayoutVars>
      </dgm:prSet>
      <dgm:spPr/>
    </dgm:pt>
    <dgm:pt modelId="{28167732-8CC4-43F2-8109-16987CE8AC35}" type="pres">
      <dgm:prSet presAssocID="{8C4FFCEA-96C8-4B46-8EEF-C0B269A9F560}" presName="rootComposite" presStyleCnt="0"/>
      <dgm:spPr/>
    </dgm:pt>
    <dgm:pt modelId="{2059FB3E-34F1-400B-8AFD-1D24C00E2354}" type="pres">
      <dgm:prSet presAssocID="{8C4FFCEA-96C8-4B46-8EEF-C0B269A9F560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B0F3A9C0-5C44-43C4-92D2-BD15B6693751}" type="pres">
      <dgm:prSet presAssocID="{8C4FFCEA-96C8-4B46-8EEF-C0B269A9F560}" presName="rootConnector" presStyleLbl="node3" presStyleIdx="1" presStyleCnt="3"/>
      <dgm:spPr/>
    </dgm:pt>
    <dgm:pt modelId="{7E8C480F-31A3-4826-B782-60D1E4C0CE2B}" type="pres">
      <dgm:prSet presAssocID="{8C4FFCEA-96C8-4B46-8EEF-C0B269A9F560}" presName="hierChild4" presStyleCnt="0"/>
      <dgm:spPr/>
    </dgm:pt>
    <dgm:pt modelId="{940C0D4B-801C-48BA-8EE6-138E7BD2D41B}" type="pres">
      <dgm:prSet presAssocID="{8C4FFCEA-96C8-4B46-8EEF-C0B269A9F560}" presName="hierChild5" presStyleCnt="0"/>
      <dgm:spPr/>
    </dgm:pt>
    <dgm:pt modelId="{0D869788-C239-439F-BF8F-EE3D023FC9D5}" type="pres">
      <dgm:prSet presAssocID="{17886B7C-CBCD-4E87-B7DB-F697EF4C3B8B}" presName="Name37" presStyleLbl="parChTrans1D3" presStyleIdx="3" presStyleCnt="4"/>
      <dgm:spPr/>
    </dgm:pt>
    <dgm:pt modelId="{CF025A24-601E-4C79-8CCC-A9CF96163F13}" type="pres">
      <dgm:prSet presAssocID="{152CAEE9-F215-40C4-827D-BA225C73D6D7}" presName="hierRoot2" presStyleCnt="0">
        <dgm:presLayoutVars>
          <dgm:hierBranch val="init"/>
        </dgm:presLayoutVars>
      </dgm:prSet>
      <dgm:spPr/>
    </dgm:pt>
    <dgm:pt modelId="{6863FED2-F61E-433B-A70E-55E2A8E53245}" type="pres">
      <dgm:prSet presAssocID="{152CAEE9-F215-40C4-827D-BA225C73D6D7}" presName="rootComposite" presStyleCnt="0"/>
      <dgm:spPr/>
    </dgm:pt>
    <dgm:pt modelId="{78D9BFE8-205D-47A9-83A8-E73F25787B1C}" type="pres">
      <dgm:prSet presAssocID="{152CAEE9-F215-40C4-827D-BA225C73D6D7}" presName="rootText" presStyleLbl="node3" presStyleIdx="2" presStyleCnt="3">
        <dgm:presLayoutVars>
          <dgm:chPref val="3"/>
        </dgm:presLayoutVars>
      </dgm:prSet>
      <dgm:spPr/>
    </dgm:pt>
    <dgm:pt modelId="{E7B2C90C-C151-4FFE-8C70-1B76905CD29D}" type="pres">
      <dgm:prSet presAssocID="{152CAEE9-F215-40C4-827D-BA225C73D6D7}" presName="rootConnector" presStyleLbl="node3" presStyleIdx="2" presStyleCnt="3"/>
      <dgm:spPr/>
    </dgm:pt>
    <dgm:pt modelId="{53EA554F-4C7B-45AC-B3BE-6D6F9C283A11}" type="pres">
      <dgm:prSet presAssocID="{152CAEE9-F215-40C4-827D-BA225C73D6D7}" presName="hierChild4" presStyleCnt="0"/>
      <dgm:spPr/>
    </dgm:pt>
    <dgm:pt modelId="{D8CC5278-55E2-4257-B2A3-AA316ABFDA2A}" type="pres">
      <dgm:prSet presAssocID="{152CAEE9-F215-40C4-827D-BA225C73D6D7}" presName="hierChild5" presStyleCnt="0"/>
      <dgm:spPr/>
    </dgm:pt>
    <dgm:pt modelId="{00EC1097-F115-425D-90CD-B1591B4E795C}" type="pres">
      <dgm:prSet presAssocID="{9F5AE144-CEE0-4670-99A6-7DEB64E57CAF}" presName="hierChild7" presStyleCnt="0"/>
      <dgm:spPr/>
    </dgm:pt>
  </dgm:ptLst>
  <dgm:cxnLst>
    <dgm:cxn modelId="{2B481BBC-2629-4D56-833E-4EA3C4741622}" type="presOf" srcId="{D78ADF86-A7FA-4C03-94CB-259F909DB854}" destId="{A4A57F08-8E8A-4CD6-ABBD-3FABD92B690E}" srcOrd="1" destOrd="0" presId="urn:microsoft.com/office/officeart/2005/8/layout/orgChart1"/>
    <dgm:cxn modelId="{85BAD8E8-DFB1-4FA1-BE67-D9A74A853D85}" type="presOf" srcId="{D192A107-AC44-4C0B-AB42-B68759825DDA}" destId="{48175DF9-C32D-4B7A-8A87-5D59751F9F1B}" srcOrd="0" destOrd="0" presId="urn:microsoft.com/office/officeart/2005/8/layout/orgChart1"/>
    <dgm:cxn modelId="{AF0F4DA9-6C60-443D-9DDB-036DA29A58F9}" type="presOf" srcId="{72EAD8E3-DA05-4782-A9A2-C6FC00686ED9}" destId="{5C158A7F-E395-4AD7-8C68-47269EA0A07B}" srcOrd="0" destOrd="0" presId="urn:microsoft.com/office/officeart/2005/8/layout/orgChart1"/>
    <dgm:cxn modelId="{84BFCD35-9CEC-4B82-BC2F-A9C1006E2862}" type="presOf" srcId="{9F5AE144-CEE0-4670-99A6-7DEB64E57CAF}" destId="{691E4727-AFCF-4904-9272-632F0DD5CF04}" srcOrd="0" destOrd="0" presId="urn:microsoft.com/office/officeart/2005/8/layout/orgChart1"/>
    <dgm:cxn modelId="{599E936E-4403-4145-B71C-9ACEE27D709E}" type="presOf" srcId="{4CCAF858-7A34-4681-A311-51824FEF1A2C}" destId="{2902BA72-6399-4713-AE40-E3DC82B05DD3}" srcOrd="0" destOrd="0" presId="urn:microsoft.com/office/officeart/2005/8/layout/orgChart1"/>
    <dgm:cxn modelId="{1230F1C0-C8F4-4C05-87C9-605E7848552E}" type="presOf" srcId="{03244EE7-1709-486A-AC79-4E8484F49E30}" destId="{67166679-43A6-41BE-A94C-B6CD61638E51}" srcOrd="1" destOrd="0" presId="urn:microsoft.com/office/officeart/2005/8/layout/orgChart1"/>
    <dgm:cxn modelId="{D8AFDCCD-61C5-421D-BB43-2BFA658C0D08}" srcId="{9F5AE144-CEE0-4670-99A6-7DEB64E57CAF}" destId="{152CAEE9-F215-40C4-827D-BA225C73D6D7}" srcOrd="1" destOrd="0" parTransId="{17886B7C-CBCD-4E87-B7DB-F697EF4C3B8B}" sibTransId="{4C300ED8-0306-4E3B-A3DF-D473041E3106}"/>
    <dgm:cxn modelId="{6409A2E4-700A-459F-8DB4-9CDA3337EB81}" srcId="{59C20B6E-B34B-4153-83A5-1D3412C99832}" destId="{191C2AA5-D430-45C9-9A4E-69C40FAF6664}" srcOrd="0" destOrd="0" parTransId="{6CE4ECE7-18A8-47F4-80A6-206678E997D7}" sibTransId="{856B9B7A-53FC-43E7-A2C0-B853CD501E1E}"/>
    <dgm:cxn modelId="{24BD200C-FB19-4300-83B7-7AC5DCD65C21}" type="presOf" srcId="{6CCA26FD-76EC-40C7-B8A4-40FB7AC1D544}" destId="{94039EFA-33A8-41D2-A2E7-C0EA53DA3FFF}" srcOrd="0" destOrd="0" presId="urn:microsoft.com/office/officeart/2005/8/layout/orgChart1"/>
    <dgm:cxn modelId="{8B52795A-EEDB-4938-A682-3BB6CF4A66EB}" type="presOf" srcId="{070E72E7-808F-44F2-96C3-636F85511FDD}" destId="{60026379-B956-43C6-B85E-11036BC90494}" srcOrd="1" destOrd="0" presId="urn:microsoft.com/office/officeart/2005/8/layout/orgChart1"/>
    <dgm:cxn modelId="{1E1702DB-0558-4A39-AD1E-6E6323DBEE65}" type="presOf" srcId="{8C4FFCEA-96C8-4B46-8EEF-C0B269A9F560}" destId="{B0F3A9C0-5C44-43C4-92D2-BD15B6693751}" srcOrd="1" destOrd="0" presId="urn:microsoft.com/office/officeart/2005/8/layout/orgChart1"/>
    <dgm:cxn modelId="{AD7BF65E-34D8-4FE0-A001-69A6E2C3B19E}" type="presOf" srcId="{669EA559-9804-4173-9781-8CA682BA144A}" destId="{8E54D476-2679-4D3C-A04A-4FA179C610AC}" srcOrd="1" destOrd="0" presId="urn:microsoft.com/office/officeart/2005/8/layout/orgChart1"/>
    <dgm:cxn modelId="{FDD2E2A7-46F3-4531-B23E-316E7DEBDFFC}" type="presOf" srcId="{669EA559-9804-4173-9781-8CA682BA144A}" destId="{2533FD68-794D-4293-A4F2-DDB501F45C2B}" srcOrd="0" destOrd="0" presId="urn:microsoft.com/office/officeart/2005/8/layout/orgChart1"/>
    <dgm:cxn modelId="{40D1445A-DBC1-4A06-A516-E3D5C7267F74}" type="presOf" srcId="{A0741F30-5E89-4655-AB83-15C130BD7ABB}" destId="{1CB4E283-A3E2-42F5-A662-69C9CE7DEF56}" srcOrd="1" destOrd="0" presId="urn:microsoft.com/office/officeart/2005/8/layout/orgChart1"/>
    <dgm:cxn modelId="{C5DCF162-7E82-4E77-AE98-D9D3D79052AC}" type="presOf" srcId="{D78ADF86-A7FA-4C03-94CB-259F909DB854}" destId="{365E6DA9-BE7A-4CD6-9BBB-DF5C9A91CDB2}" srcOrd="0" destOrd="0" presId="urn:microsoft.com/office/officeart/2005/8/layout/orgChart1"/>
    <dgm:cxn modelId="{F5F43EBE-C8DC-4BA1-9210-E5715B0F619E}" srcId="{D78ADF86-A7FA-4C03-94CB-259F909DB854}" destId="{070E72E7-808F-44F2-96C3-636F85511FDD}" srcOrd="0" destOrd="0" parTransId="{B244C847-E481-4415-8369-A9BA124B3CAF}" sibTransId="{FF93F6FC-C043-4C0D-903F-3078D6850BE4}"/>
    <dgm:cxn modelId="{CD4EA8F5-C953-4C8C-B37B-A617F8F76624}" type="presOf" srcId="{9F5AE144-CEE0-4670-99A6-7DEB64E57CAF}" destId="{31571311-FEA4-40B7-B747-5429BBFAB560}" srcOrd="1" destOrd="0" presId="urn:microsoft.com/office/officeart/2005/8/layout/orgChart1"/>
    <dgm:cxn modelId="{CD170C20-A9A3-4CDF-82CE-ADC5AA348B06}" type="presOf" srcId="{17886B7C-CBCD-4E87-B7DB-F697EF4C3B8B}" destId="{0D869788-C239-439F-BF8F-EE3D023FC9D5}" srcOrd="0" destOrd="0" presId="urn:microsoft.com/office/officeart/2005/8/layout/orgChart1"/>
    <dgm:cxn modelId="{510D7BB1-DEAA-4637-AC1F-2207701EEAE0}" srcId="{9F5AE144-CEE0-4670-99A6-7DEB64E57CAF}" destId="{8C4FFCEA-96C8-4B46-8EEF-C0B269A9F560}" srcOrd="0" destOrd="0" parTransId="{8770CD32-B6CE-42EF-8A63-0136E6313A84}" sibTransId="{3C4A34BB-C101-4775-BF80-78BDD9F65DA2}"/>
    <dgm:cxn modelId="{A754C97F-7EA4-474B-BE65-5AAE936977C4}" type="presOf" srcId="{A0236827-2F67-4FE8-BC97-0F85C9179196}" destId="{B51050D7-7A6F-46F9-9AF3-144DFA1A23FA}" srcOrd="0" destOrd="0" presId="urn:microsoft.com/office/officeart/2005/8/layout/orgChart1"/>
    <dgm:cxn modelId="{FF450081-7D62-4583-8168-39D0E29E7A10}" type="presOf" srcId="{8770CD32-B6CE-42EF-8A63-0136E6313A84}" destId="{E756C9B6-1EBA-4A7C-82B2-AA509A934B5E}" srcOrd="0" destOrd="0" presId="urn:microsoft.com/office/officeart/2005/8/layout/orgChart1"/>
    <dgm:cxn modelId="{D77680AF-0129-428D-AAA0-FF6F7CDDC76D}" type="presOf" srcId="{8C4FFCEA-96C8-4B46-8EEF-C0B269A9F560}" destId="{2059FB3E-34F1-400B-8AFD-1D24C00E2354}" srcOrd="0" destOrd="0" presId="urn:microsoft.com/office/officeart/2005/8/layout/orgChart1"/>
    <dgm:cxn modelId="{C98FF7A7-B8F2-46CA-A482-AE6BFB10C69C}" srcId="{070E72E7-808F-44F2-96C3-636F85511FDD}" destId="{A0741F30-5E89-4655-AB83-15C130BD7ABB}" srcOrd="1" destOrd="0" parTransId="{4CCAF858-7A34-4681-A311-51824FEF1A2C}" sibTransId="{BEF0BE07-D4E0-486C-BA99-1F78896750A6}"/>
    <dgm:cxn modelId="{38810F71-EEC3-4571-BEDF-6F4B3500487A}" type="presOf" srcId="{070E72E7-808F-44F2-96C3-636F85511FDD}" destId="{3FAF36AB-75AC-47C8-86FF-F5C94308534C}" srcOrd="0" destOrd="0" presId="urn:microsoft.com/office/officeart/2005/8/layout/orgChart1"/>
    <dgm:cxn modelId="{CD1683F6-5D71-4161-8FB1-772D9EA963DD}" srcId="{D78ADF86-A7FA-4C03-94CB-259F909DB854}" destId="{03244EE7-1709-486A-AC79-4E8484F49E30}" srcOrd="1" destOrd="0" parTransId="{D192A107-AC44-4C0B-AB42-B68759825DDA}" sibTransId="{F5FEC9A4-C4A7-4186-BB8E-6A5CF7F73099}"/>
    <dgm:cxn modelId="{46FC7CBF-11CD-4DBC-BDEC-977E1FA5EB13}" type="presOf" srcId="{59C20B6E-B34B-4153-83A5-1D3412C99832}" destId="{FABB49E8-C8F7-4959-8874-E074F17796B3}" srcOrd="0" destOrd="0" presId="urn:microsoft.com/office/officeart/2005/8/layout/orgChart1"/>
    <dgm:cxn modelId="{81C2114D-BB5D-4F1F-9302-741AFA16B798}" srcId="{070E72E7-808F-44F2-96C3-636F85511FDD}" destId="{669EA559-9804-4173-9781-8CA682BA144A}" srcOrd="0" destOrd="0" parTransId="{72EAD8E3-DA05-4782-A9A2-C6FC00686ED9}" sibTransId="{79CAD000-8FB8-4004-82F5-ED93E88291A4}"/>
    <dgm:cxn modelId="{C259FB7F-BBCE-4A4E-B7A2-0CE151BE15FD}" srcId="{191C2AA5-D430-45C9-9A4E-69C40FAF6664}" destId="{D78ADF86-A7FA-4C03-94CB-259F909DB854}" srcOrd="0" destOrd="0" parTransId="{A0236827-2F67-4FE8-BC97-0F85C9179196}" sibTransId="{9EBB8B07-940F-4C8A-9DCE-F7AD7FB92339}"/>
    <dgm:cxn modelId="{5EF313A4-99C5-4A77-A44B-FB4A7A0EBA86}" type="presOf" srcId="{152CAEE9-F215-40C4-827D-BA225C73D6D7}" destId="{78D9BFE8-205D-47A9-83A8-E73F25787B1C}" srcOrd="0" destOrd="0" presId="urn:microsoft.com/office/officeart/2005/8/layout/orgChart1"/>
    <dgm:cxn modelId="{43414D96-BF53-454B-A8F6-713708230DE7}" type="presOf" srcId="{03244EE7-1709-486A-AC79-4E8484F49E30}" destId="{C9004C96-FE2D-4619-BCBA-339D39A1BFD3}" srcOrd="0" destOrd="0" presId="urn:microsoft.com/office/officeart/2005/8/layout/orgChart1"/>
    <dgm:cxn modelId="{6E4303C4-CD68-4CA6-8949-6EB9EB46FE04}" type="presOf" srcId="{191C2AA5-D430-45C9-9A4E-69C40FAF6664}" destId="{71F74D68-ED0F-4F9B-A471-AD38BC89A63F}" srcOrd="1" destOrd="0" presId="urn:microsoft.com/office/officeart/2005/8/layout/orgChart1"/>
    <dgm:cxn modelId="{1B06F61C-E20E-4652-9245-1FA601E9376A}" type="presOf" srcId="{B244C847-E481-4415-8369-A9BA124B3CAF}" destId="{BFA92017-731A-44C5-AF0C-1D8EEA01F378}" srcOrd="0" destOrd="0" presId="urn:microsoft.com/office/officeart/2005/8/layout/orgChart1"/>
    <dgm:cxn modelId="{737699E9-454C-44BA-A82E-FED78E6E4B03}" type="presOf" srcId="{191C2AA5-D430-45C9-9A4E-69C40FAF6664}" destId="{519F5941-4A0D-44AD-94ED-CB47BCC641E4}" srcOrd="0" destOrd="0" presId="urn:microsoft.com/office/officeart/2005/8/layout/orgChart1"/>
    <dgm:cxn modelId="{3947BE25-59E2-4BF1-A093-1B746CD2D114}" type="presOf" srcId="{A0741F30-5E89-4655-AB83-15C130BD7ABB}" destId="{320C821F-3B0D-488C-9875-E01354FCBF6E}" srcOrd="0" destOrd="0" presId="urn:microsoft.com/office/officeart/2005/8/layout/orgChart1"/>
    <dgm:cxn modelId="{4C545104-FD42-4DBB-B9F6-A3069BC829E1}" srcId="{191C2AA5-D430-45C9-9A4E-69C40FAF6664}" destId="{9F5AE144-CEE0-4670-99A6-7DEB64E57CAF}" srcOrd="1" destOrd="0" parTransId="{6CCA26FD-76EC-40C7-B8A4-40FB7AC1D544}" sibTransId="{0F4B2FC5-7479-4821-862C-E891093B86B5}"/>
    <dgm:cxn modelId="{6D5A5CF2-052E-4A1E-B16F-C05279103643}" type="presOf" srcId="{152CAEE9-F215-40C4-827D-BA225C73D6D7}" destId="{E7B2C90C-C151-4FFE-8C70-1B76905CD29D}" srcOrd="1" destOrd="0" presId="urn:microsoft.com/office/officeart/2005/8/layout/orgChart1"/>
    <dgm:cxn modelId="{105A9EBD-A5D8-4FBD-B807-4E0841383C7F}" type="presParOf" srcId="{FABB49E8-C8F7-4959-8874-E074F17796B3}" destId="{32FC3538-8775-4DF8-8FFE-D98A8F512958}" srcOrd="0" destOrd="0" presId="urn:microsoft.com/office/officeart/2005/8/layout/orgChart1"/>
    <dgm:cxn modelId="{4C4A6E32-4EA5-4B30-B6D5-1BAE438ED05B}" type="presParOf" srcId="{32FC3538-8775-4DF8-8FFE-D98A8F512958}" destId="{6FAFC500-6AF2-4EE0-9456-46DD15D3346C}" srcOrd="0" destOrd="0" presId="urn:microsoft.com/office/officeart/2005/8/layout/orgChart1"/>
    <dgm:cxn modelId="{25CDE975-2E13-4802-B1D6-8D6277E6242F}" type="presParOf" srcId="{6FAFC500-6AF2-4EE0-9456-46DD15D3346C}" destId="{519F5941-4A0D-44AD-94ED-CB47BCC641E4}" srcOrd="0" destOrd="0" presId="urn:microsoft.com/office/officeart/2005/8/layout/orgChart1"/>
    <dgm:cxn modelId="{84B72DA4-3583-4146-9593-B87732465A30}" type="presParOf" srcId="{6FAFC500-6AF2-4EE0-9456-46DD15D3346C}" destId="{71F74D68-ED0F-4F9B-A471-AD38BC89A63F}" srcOrd="1" destOrd="0" presId="urn:microsoft.com/office/officeart/2005/8/layout/orgChart1"/>
    <dgm:cxn modelId="{06D6CC99-5A0A-4880-9EF8-F90F1E323C69}" type="presParOf" srcId="{32FC3538-8775-4DF8-8FFE-D98A8F512958}" destId="{9EE381E5-7B91-4B4D-ABAC-EA6A74E3EE8B}" srcOrd="1" destOrd="0" presId="urn:microsoft.com/office/officeart/2005/8/layout/orgChart1"/>
    <dgm:cxn modelId="{564F39C7-DD7F-48D6-930A-DDF404FD89C7}" type="presParOf" srcId="{32FC3538-8775-4DF8-8FFE-D98A8F512958}" destId="{1919CBC0-A62B-4255-B156-9F1E799D0B13}" srcOrd="2" destOrd="0" presId="urn:microsoft.com/office/officeart/2005/8/layout/orgChart1"/>
    <dgm:cxn modelId="{B0CB6361-3E0A-4D9F-AE2D-BB47CBA5577A}" type="presParOf" srcId="{1919CBC0-A62B-4255-B156-9F1E799D0B13}" destId="{B51050D7-7A6F-46F9-9AF3-144DFA1A23FA}" srcOrd="0" destOrd="0" presId="urn:microsoft.com/office/officeart/2005/8/layout/orgChart1"/>
    <dgm:cxn modelId="{E1341A7D-4B55-4C3A-8D44-E2ECF34EEF84}" type="presParOf" srcId="{1919CBC0-A62B-4255-B156-9F1E799D0B13}" destId="{772F5D5B-9F95-4D1E-9ACA-2BB46EB40F8A}" srcOrd="1" destOrd="0" presId="urn:microsoft.com/office/officeart/2005/8/layout/orgChart1"/>
    <dgm:cxn modelId="{E47A675F-0749-4645-99B8-BEE1DFA01D95}" type="presParOf" srcId="{772F5D5B-9F95-4D1E-9ACA-2BB46EB40F8A}" destId="{68D6B841-892F-4FB6-BE99-CC34F7B5B9C2}" srcOrd="0" destOrd="0" presId="urn:microsoft.com/office/officeart/2005/8/layout/orgChart1"/>
    <dgm:cxn modelId="{901FD818-DFEA-484B-83E6-AE2450E7C74F}" type="presParOf" srcId="{68D6B841-892F-4FB6-BE99-CC34F7B5B9C2}" destId="{365E6DA9-BE7A-4CD6-9BBB-DF5C9A91CDB2}" srcOrd="0" destOrd="0" presId="urn:microsoft.com/office/officeart/2005/8/layout/orgChart1"/>
    <dgm:cxn modelId="{4C05631B-66D8-4ECF-91EA-02111223CA39}" type="presParOf" srcId="{68D6B841-892F-4FB6-BE99-CC34F7B5B9C2}" destId="{A4A57F08-8E8A-4CD6-ABBD-3FABD92B690E}" srcOrd="1" destOrd="0" presId="urn:microsoft.com/office/officeart/2005/8/layout/orgChart1"/>
    <dgm:cxn modelId="{0EEF7AEA-1E37-4333-B87C-1493DAC3EF48}" type="presParOf" srcId="{772F5D5B-9F95-4D1E-9ACA-2BB46EB40F8A}" destId="{32416655-81A4-4934-9186-7BC70356C8C2}" srcOrd="1" destOrd="0" presId="urn:microsoft.com/office/officeart/2005/8/layout/orgChart1"/>
    <dgm:cxn modelId="{CB49708C-3D13-4854-A070-A636067926B5}" type="presParOf" srcId="{32416655-81A4-4934-9186-7BC70356C8C2}" destId="{BFA92017-731A-44C5-AF0C-1D8EEA01F378}" srcOrd="0" destOrd="0" presId="urn:microsoft.com/office/officeart/2005/8/layout/orgChart1"/>
    <dgm:cxn modelId="{A0A7198D-E6BC-41EB-8F3F-23F8C7C164A1}" type="presParOf" srcId="{32416655-81A4-4934-9186-7BC70356C8C2}" destId="{F8B9BF80-D21A-410F-9C25-27100DFEC22F}" srcOrd="1" destOrd="0" presId="urn:microsoft.com/office/officeart/2005/8/layout/orgChart1"/>
    <dgm:cxn modelId="{EA217F6D-5FB3-486B-B1BC-4A786B5FC40A}" type="presParOf" srcId="{F8B9BF80-D21A-410F-9C25-27100DFEC22F}" destId="{7F8EB5E9-7E37-417A-8928-B4609316E3E7}" srcOrd="0" destOrd="0" presId="urn:microsoft.com/office/officeart/2005/8/layout/orgChart1"/>
    <dgm:cxn modelId="{54EB581A-4D79-4454-B93F-267CBE1DFF4F}" type="presParOf" srcId="{7F8EB5E9-7E37-417A-8928-B4609316E3E7}" destId="{3FAF36AB-75AC-47C8-86FF-F5C94308534C}" srcOrd="0" destOrd="0" presId="urn:microsoft.com/office/officeart/2005/8/layout/orgChart1"/>
    <dgm:cxn modelId="{5983A241-4899-41B6-A7A6-6067CABDD67A}" type="presParOf" srcId="{7F8EB5E9-7E37-417A-8928-B4609316E3E7}" destId="{60026379-B956-43C6-B85E-11036BC90494}" srcOrd="1" destOrd="0" presId="urn:microsoft.com/office/officeart/2005/8/layout/orgChart1"/>
    <dgm:cxn modelId="{83E8BA82-765A-4578-811A-8AD5FC41D363}" type="presParOf" srcId="{F8B9BF80-D21A-410F-9C25-27100DFEC22F}" destId="{47A83494-27F7-4AE6-82A1-F837F50CD55C}" srcOrd="1" destOrd="0" presId="urn:microsoft.com/office/officeart/2005/8/layout/orgChart1"/>
    <dgm:cxn modelId="{50E5F26A-D62D-4D47-8A4C-4479DF3151DB}" type="presParOf" srcId="{F8B9BF80-D21A-410F-9C25-27100DFEC22F}" destId="{8F68800E-D606-4993-84A2-06BAF1D4973E}" srcOrd="2" destOrd="0" presId="urn:microsoft.com/office/officeart/2005/8/layout/orgChart1"/>
    <dgm:cxn modelId="{0016729A-E15A-441E-AD41-CA91248ECC30}" type="presParOf" srcId="{8F68800E-D606-4993-84A2-06BAF1D4973E}" destId="{5C158A7F-E395-4AD7-8C68-47269EA0A07B}" srcOrd="0" destOrd="0" presId="urn:microsoft.com/office/officeart/2005/8/layout/orgChart1"/>
    <dgm:cxn modelId="{2D7D07F8-B4FD-4007-8D26-1A22BF85F14D}" type="presParOf" srcId="{8F68800E-D606-4993-84A2-06BAF1D4973E}" destId="{0D31BD12-ADFF-4B43-B9CA-B270BCE165C3}" srcOrd="1" destOrd="0" presId="urn:microsoft.com/office/officeart/2005/8/layout/orgChart1"/>
    <dgm:cxn modelId="{8992A564-9C32-4CEF-8E8E-BA240783008F}" type="presParOf" srcId="{0D31BD12-ADFF-4B43-B9CA-B270BCE165C3}" destId="{C46238AA-D63A-4129-A2B8-2ABDAB8AAA0D}" srcOrd="0" destOrd="0" presId="urn:microsoft.com/office/officeart/2005/8/layout/orgChart1"/>
    <dgm:cxn modelId="{1061AA78-6E53-4901-A005-E04C37930D13}" type="presParOf" srcId="{C46238AA-D63A-4129-A2B8-2ABDAB8AAA0D}" destId="{2533FD68-794D-4293-A4F2-DDB501F45C2B}" srcOrd="0" destOrd="0" presId="urn:microsoft.com/office/officeart/2005/8/layout/orgChart1"/>
    <dgm:cxn modelId="{4670306A-84E7-49F0-9BB8-6EC755849C7E}" type="presParOf" srcId="{C46238AA-D63A-4129-A2B8-2ABDAB8AAA0D}" destId="{8E54D476-2679-4D3C-A04A-4FA179C610AC}" srcOrd="1" destOrd="0" presId="urn:microsoft.com/office/officeart/2005/8/layout/orgChart1"/>
    <dgm:cxn modelId="{D53274A5-774A-4C96-839B-483FA1FD117C}" type="presParOf" srcId="{0D31BD12-ADFF-4B43-B9CA-B270BCE165C3}" destId="{D738512E-3282-4E7F-87A5-56734BF9E4BB}" srcOrd="1" destOrd="0" presId="urn:microsoft.com/office/officeart/2005/8/layout/orgChart1"/>
    <dgm:cxn modelId="{7632C3FD-213C-4BE2-9A69-C532AA038902}" type="presParOf" srcId="{0D31BD12-ADFF-4B43-B9CA-B270BCE165C3}" destId="{F6F74B5E-9AB3-47FE-97B9-3B8C37452121}" srcOrd="2" destOrd="0" presId="urn:microsoft.com/office/officeart/2005/8/layout/orgChart1"/>
    <dgm:cxn modelId="{F8BA19D0-6839-47EB-8232-AD06001D3DFD}" type="presParOf" srcId="{8F68800E-D606-4993-84A2-06BAF1D4973E}" destId="{2902BA72-6399-4713-AE40-E3DC82B05DD3}" srcOrd="2" destOrd="0" presId="urn:microsoft.com/office/officeart/2005/8/layout/orgChart1"/>
    <dgm:cxn modelId="{F3066E15-B617-41D4-B645-294F1F5DB75B}" type="presParOf" srcId="{8F68800E-D606-4993-84A2-06BAF1D4973E}" destId="{33F8533C-85A8-4453-B24E-48B49A4D7237}" srcOrd="3" destOrd="0" presId="urn:microsoft.com/office/officeart/2005/8/layout/orgChart1"/>
    <dgm:cxn modelId="{A7ECB21F-96A9-4EF8-AF9C-71657872B9D5}" type="presParOf" srcId="{33F8533C-85A8-4453-B24E-48B49A4D7237}" destId="{C251D7CC-5762-4A19-AB1F-6EFAD068F434}" srcOrd="0" destOrd="0" presId="urn:microsoft.com/office/officeart/2005/8/layout/orgChart1"/>
    <dgm:cxn modelId="{C6912FA7-1CDC-4AA4-BA9F-976E3108F512}" type="presParOf" srcId="{C251D7CC-5762-4A19-AB1F-6EFAD068F434}" destId="{320C821F-3B0D-488C-9875-E01354FCBF6E}" srcOrd="0" destOrd="0" presId="urn:microsoft.com/office/officeart/2005/8/layout/orgChart1"/>
    <dgm:cxn modelId="{106F9AB3-4312-4454-97DA-87B8CA0482CC}" type="presParOf" srcId="{C251D7CC-5762-4A19-AB1F-6EFAD068F434}" destId="{1CB4E283-A3E2-42F5-A662-69C9CE7DEF56}" srcOrd="1" destOrd="0" presId="urn:microsoft.com/office/officeart/2005/8/layout/orgChart1"/>
    <dgm:cxn modelId="{F16563D1-892A-4303-A33A-EDBD22F770D5}" type="presParOf" srcId="{33F8533C-85A8-4453-B24E-48B49A4D7237}" destId="{A8AE9DC2-7BD2-4C58-A01E-4E54AB2E8145}" srcOrd="1" destOrd="0" presId="urn:microsoft.com/office/officeart/2005/8/layout/orgChart1"/>
    <dgm:cxn modelId="{94D7F441-28FB-46E7-B848-FB66FF6DFA5E}" type="presParOf" srcId="{33F8533C-85A8-4453-B24E-48B49A4D7237}" destId="{5574B593-B73B-4162-8E81-F4D6E3A3DD8F}" srcOrd="2" destOrd="0" presId="urn:microsoft.com/office/officeart/2005/8/layout/orgChart1"/>
    <dgm:cxn modelId="{4DF2FA2A-A766-4211-BE47-2DF0FDE37D0D}" type="presParOf" srcId="{772F5D5B-9F95-4D1E-9ACA-2BB46EB40F8A}" destId="{C738EC5F-AE3A-4E8E-BCB2-CC5C6DAC1EC6}" srcOrd="2" destOrd="0" presId="urn:microsoft.com/office/officeart/2005/8/layout/orgChart1"/>
    <dgm:cxn modelId="{FDE3C14E-03C4-4D9A-90F0-7AD3D4AF0437}" type="presParOf" srcId="{C738EC5F-AE3A-4E8E-BCB2-CC5C6DAC1EC6}" destId="{48175DF9-C32D-4B7A-8A87-5D59751F9F1B}" srcOrd="0" destOrd="0" presId="urn:microsoft.com/office/officeart/2005/8/layout/orgChart1"/>
    <dgm:cxn modelId="{63A4F86D-4335-47ED-ADBC-71767EBBF4ED}" type="presParOf" srcId="{C738EC5F-AE3A-4E8E-BCB2-CC5C6DAC1EC6}" destId="{58CC6C3D-1E09-4DB4-A433-95396EED63C6}" srcOrd="1" destOrd="0" presId="urn:microsoft.com/office/officeart/2005/8/layout/orgChart1"/>
    <dgm:cxn modelId="{1B77BB69-A6AA-4D2F-9783-0CAEB47E4A61}" type="presParOf" srcId="{58CC6C3D-1E09-4DB4-A433-95396EED63C6}" destId="{FEF69171-EEF7-43FF-B294-ADD7609A9068}" srcOrd="0" destOrd="0" presId="urn:microsoft.com/office/officeart/2005/8/layout/orgChart1"/>
    <dgm:cxn modelId="{0077570C-5A6D-4169-A1CD-289909E2AB68}" type="presParOf" srcId="{FEF69171-EEF7-43FF-B294-ADD7609A9068}" destId="{C9004C96-FE2D-4619-BCBA-339D39A1BFD3}" srcOrd="0" destOrd="0" presId="urn:microsoft.com/office/officeart/2005/8/layout/orgChart1"/>
    <dgm:cxn modelId="{37AD6ECD-BFC9-47B9-9605-171171BADEB4}" type="presParOf" srcId="{FEF69171-EEF7-43FF-B294-ADD7609A9068}" destId="{67166679-43A6-41BE-A94C-B6CD61638E51}" srcOrd="1" destOrd="0" presId="urn:microsoft.com/office/officeart/2005/8/layout/orgChart1"/>
    <dgm:cxn modelId="{48BEA5DE-E3BC-46A4-8A9A-157DFD0CBEB6}" type="presParOf" srcId="{58CC6C3D-1E09-4DB4-A433-95396EED63C6}" destId="{E2AE7FD5-60B8-4F98-B519-D1ADED6CF60F}" srcOrd="1" destOrd="0" presId="urn:microsoft.com/office/officeart/2005/8/layout/orgChart1"/>
    <dgm:cxn modelId="{60A69C1A-4442-4B4E-9367-4B50B241F41B}" type="presParOf" srcId="{58CC6C3D-1E09-4DB4-A433-95396EED63C6}" destId="{E0D1A314-0575-4AB3-B551-A7147D493A6E}" srcOrd="2" destOrd="0" presId="urn:microsoft.com/office/officeart/2005/8/layout/orgChart1"/>
    <dgm:cxn modelId="{B4393365-3D93-460A-B1B0-C39FF341F11A}" type="presParOf" srcId="{1919CBC0-A62B-4255-B156-9F1E799D0B13}" destId="{94039EFA-33A8-41D2-A2E7-C0EA53DA3FFF}" srcOrd="2" destOrd="0" presId="urn:microsoft.com/office/officeart/2005/8/layout/orgChart1"/>
    <dgm:cxn modelId="{FC1AF9D5-F975-4CFD-80CD-FB57A6587177}" type="presParOf" srcId="{1919CBC0-A62B-4255-B156-9F1E799D0B13}" destId="{1F316FB7-7BE9-40FF-ABAF-51A01B77E68C}" srcOrd="3" destOrd="0" presId="urn:microsoft.com/office/officeart/2005/8/layout/orgChart1"/>
    <dgm:cxn modelId="{DCD8974F-2263-4192-8E19-D3A957E224C4}" type="presParOf" srcId="{1F316FB7-7BE9-40FF-ABAF-51A01B77E68C}" destId="{8B4C253E-0E35-456C-A962-EFA84CEB5ED3}" srcOrd="0" destOrd="0" presId="urn:microsoft.com/office/officeart/2005/8/layout/orgChart1"/>
    <dgm:cxn modelId="{6226FE83-F182-4903-A204-F03F10059F44}" type="presParOf" srcId="{8B4C253E-0E35-456C-A962-EFA84CEB5ED3}" destId="{691E4727-AFCF-4904-9272-632F0DD5CF04}" srcOrd="0" destOrd="0" presId="urn:microsoft.com/office/officeart/2005/8/layout/orgChart1"/>
    <dgm:cxn modelId="{BF184ED2-4341-498B-9418-ACFDFCBECF8D}" type="presParOf" srcId="{8B4C253E-0E35-456C-A962-EFA84CEB5ED3}" destId="{31571311-FEA4-40B7-B747-5429BBFAB560}" srcOrd="1" destOrd="0" presId="urn:microsoft.com/office/officeart/2005/8/layout/orgChart1"/>
    <dgm:cxn modelId="{58AC966A-97D1-4B39-8CEC-4A0944CD7D0A}" type="presParOf" srcId="{1F316FB7-7BE9-40FF-ABAF-51A01B77E68C}" destId="{7895D6FE-AAE8-4923-BE89-618E74DD1D37}" srcOrd="1" destOrd="0" presId="urn:microsoft.com/office/officeart/2005/8/layout/orgChart1"/>
    <dgm:cxn modelId="{5591EE2C-D801-4C6E-89AE-909D2C84E116}" type="presParOf" srcId="{7895D6FE-AAE8-4923-BE89-618E74DD1D37}" destId="{E756C9B6-1EBA-4A7C-82B2-AA509A934B5E}" srcOrd="0" destOrd="0" presId="urn:microsoft.com/office/officeart/2005/8/layout/orgChart1"/>
    <dgm:cxn modelId="{DE5E0F48-F902-4091-A10F-DC8698F52E45}" type="presParOf" srcId="{7895D6FE-AAE8-4923-BE89-618E74DD1D37}" destId="{AB13629F-3A2C-48B8-A9FC-D6499C38AA24}" srcOrd="1" destOrd="0" presId="urn:microsoft.com/office/officeart/2005/8/layout/orgChart1"/>
    <dgm:cxn modelId="{A1FCBED8-B24B-4458-BC01-E7241AD0D353}" type="presParOf" srcId="{AB13629F-3A2C-48B8-A9FC-D6499C38AA24}" destId="{28167732-8CC4-43F2-8109-16987CE8AC35}" srcOrd="0" destOrd="0" presId="urn:microsoft.com/office/officeart/2005/8/layout/orgChart1"/>
    <dgm:cxn modelId="{5E583C97-0226-488B-B7AC-2320A3363C29}" type="presParOf" srcId="{28167732-8CC4-43F2-8109-16987CE8AC35}" destId="{2059FB3E-34F1-400B-8AFD-1D24C00E2354}" srcOrd="0" destOrd="0" presId="urn:microsoft.com/office/officeart/2005/8/layout/orgChart1"/>
    <dgm:cxn modelId="{FF2BC94F-7F78-4343-944B-95DF48921351}" type="presParOf" srcId="{28167732-8CC4-43F2-8109-16987CE8AC35}" destId="{B0F3A9C0-5C44-43C4-92D2-BD15B6693751}" srcOrd="1" destOrd="0" presId="urn:microsoft.com/office/officeart/2005/8/layout/orgChart1"/>
    <dgm:cxn modelId="{6B6B0113-76A5-43D1-914A-EB337EADD5C1}" type="presParOf" srcId="{AB13629F-3A2C-48B8-A9FC-D6499C38AA24}" destId="{7E8C480F-31A3-4826-B782-60D1E4C0CE2B}" srcOrd="1" destOrd="0" presId="urn:microsoft.com/office/officeart/2005/8/layout/orgChart1"/>
    <dgm:cxn modelId="{A4C0F70C-47A6-465A-A732-BE9CBBB7A92D}" type="presParOf" srcId="{AB13629F-3A2C-48B8-A9FC-D6499C38AA24}" destId="{940C0D4B-801C-48BA-8EE6-138E7BD2D41B}" srcOrd="2" destOrd="0" presId="urn:microsoft.com/office/officeart/2005/8/layout/orgChart1"/>
    <dgm:cxn modelId="{9B718DEC-DD11-4B09-842F-F22F79D53CCC}" type="presParOf" srcId="{7895D6FE-AAE8-4923-BE89-618E74DD1D37}" destId="{0D869788-C239-439F-BF8F-EE3D023FC9D5}" srcOrd="2" destOrd="0" presId="urn:microsoft.com/office/officeart/2005/8/layout/orgChart1"/>
    <dgm:cxn modelId="{2D5D6988-BCB9-4DAE-B57F-FF3BB4A959CF}" type="presParOf" srcId="{7895D6FE-AAE8-4923-BE89-618E74DD1D37}" destId="{CF025A24-601E-4C79-8CCC-A9CF96163F13}" srcOrd="3" destOrd="0" presId="urn:microsoft.com/office/officeart/2005/8/layout/orgChart1"/>
    <dgm:cxn modelId="{5EF52258-3AAB-4E8D-858E-420A312B1ED4}" type="presParOf" srcId="{CF025A24-601E-4C79-8CCC-A9CF96163F13}" destId="{6863FED2-F61E-433B-A70E-55E2A8E53245}" srcOrd="0" destOrd="0" presId="urn:microsoft.com/office/officeart/2005/8/layout/orgChart1"/>
    <dgm:cxn modelId="{5A88DF01-7CFA-4060-A5C2-731AD47B4C00}" type="presParOf" srcId="{6863FED2-F61E-433B-A70E-55E2A8E53245}" destId="{78D9BFE8-205D-47A9-83A8-E73F25787B1C}" srcOrd="0" destOrd="0" presId="urn:microsoft.com/office/officeart/2005/8/layout/orgChart1"/>
    <dgm:cxn modelId="{8A6057E5-671E-46DC-A4BE-AA7CDC53BFAA}" type="presParOf" srcId="{6863FED2-F61E-433B-A70E-55E2A8E53245}" destId="{E7B2C90C-C151-4FFE-8C70-1B76905CD29D}" srcOrd="1" destOrd="0" presId="urn:microsoft.com/office/officeart/2005/8/layout/orgChart1"/>
    <dgm:cxn modelId="{A1C9E639-2E7E-4603-9A3F-112B68844B1E}" type="presParOf" srcId="{CF025A24-601E-4C79-8CCC-A9CF96163F13}" destId="{53EA554F-4C7B-45AC-B3BE-6D6F9C283A11}" srcOrd="1" destOrd="0" presId="urn:microsoft.com/office/officeart/2005/8/layout/orgChart1"/>
    <dgm:cxn modelId="{831C11A6-6E48-4307-88B4-6F6BF655D9C9}" type="presParOf" srcId="{CF025A24-601E-4C79-8CCC-A9CF96163F13}" destId="{D8CC5278-55E2-4257-B2A3-AA316ABFDA2A}" srcOrd="2" destOrd="0" presId="urn:microsoft.com/office/officeart/2005/8/layout/orgChart1"/>
    <dgm:cxn modelId="{7B6686CD-81CF-4F9D-84C1-72CFCF228980}" type="presParOf" srcId="{1F316FB7-7BE9-40FF-ABAF-51A01B77E68C}" destId="{00EC1097-F115-425D-90CD-B1591B4E79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69788-C239-439F-BF8F-EE3D023FC9D5}">
      <dsp:nvSpPr>
        <dsp:cNvPr id="0" name=""/>
        <dsp:cNvSpPr/>
      </dsp:nvSpPr>
      <dsp:spPr>
        <a:xfrm>
          <a:off x="5648224" y="1843289"/>
          <a:ext cx="228075" cy="1778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8989"/>
              </a:lnTo>
              <a:lnTo>
                <a:pt x="228075" y="177898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6C9B6-1EBA-4A7C-82B2-AA509A934B5E}">
      <dsp:nvSpPr>
        <dsp:cNvPr id="0" name=""/>
        <dsp:cNvSpPr/>
      </dsp:nvSpPr>
      <dsp:spPr>
        <a:xfrm>
          <a:off x="5648224" y="1843289"/>
          <a:ext cx="228075" cy="699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431"/>
              </a:lnTo>
              <a:lnTo>
                <a:pt x="228075" y="69943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39EFA-33A8-41D2-A2E7-C0EA53DA3FFF}">
      <dsp:nvSpPr>
        <dsp:cNvPr id="0" name=""/>
        <dsp:cNvSpPr/>
      </dsp:nvSpPr>
      <dsp:spPr>
        <a:xfrm>
          <a:off x="4728319" y="763732"/>
          <a:ext cx="159652" cy="699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431"/>
              </a:lnTo>
              <a:lnTo>
                <a:pt x="159652" y="6994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175DF9-C32D-4B7A-8A87-5D59751F9F1B}">
      <dsp:nvSpPr>
        <dsp:cNvPr id="0" name=""/>
        <dsp:cNvSpPr/>
      </dsp:nvSpPr>
      <dsp:spPr>
        <a:xfrm>
          <a:off x="2728857" y="1843289"/>
          <a:ext cx="159652" cy="699431"/>
        </a:xfrm>
        <a:custGeom>
          <a:avLst/>
          <a:gdLst/>
          <a:ahLst/>
          <a:cxnLst/>
          <a:rect l="0" t="0" r="0" b="0"/>
          <a:pathLst>
            <a:path>
              <a:moveTo>
                <a:pt x="159652" y="0"/>
              </a:moveTo>
              <a:lnTo>
                <a:pt x="159652" y="699431"/>
              </a:lnTo>
              <a:lnTo>
                <a:pt x="0" y="69943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2BA72-6399-4713-AE40-E3DC82B05DD3}">
      <dsp:nvSpPr>
        <dsp:cNvPr id="0" name=""/>
        <dsp:cNvSpPr/>
      </dsp:nvSpPr>
      <dsp:spPr>
        <a:xfrm>
          <a:off x="2888510" y="4002404"/>
          <a:ext cx="159652" cy="699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431"/>
              </a:lnTo>
              <a:lnTo>
                <a:pt x="159652" y="69943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58A7F-E395-4AD7-8C68-47269EA0A07B}">
      <dsp:nvSpPr>
        <dsp:cNvPr id="0" name=""/>
        <dsp:cNvSpPr/>
      </dsp:nvSpPr>
      <dsp:spPr>
        <a:xfrm>
          <a:off x="2728857" y="4002404"/>
          <a:ext cx="159652" cy="699431"/>
        </a:xfrm>
        <a:custGeom>
          <a:avLst/>
          <a:gdLst/>
          <a:ahLst/>
          <a:cxnLst/>
          <a:rect l="0" t="0" r="0" b="0"/>
          <a:pathLst>
            <a:path>
              <a:moveTo>
                <a:pt x="159652" y="0"/>
              </a:moveTo>
              <a:lnTo>
                <a:pt x="159652" y="699431"/>
              </a:lnTo>
              <a:lnTo>
                <a:pt x="0" y="69943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92017-731A-44C5-AF0C-1D8EEA01F378}">
      <dsp:nvSpPr>
        <dsp:cNvPr id="0" name=""/>
        <dsp:cNvSpPr/>
      </dsp:nvSpPr>
      <dsp:spPr>
        <a:xfrm>
          <a:off x="2842790" y="1843289"/>
          <a:ext cx="91440" cy="13988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9886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050D7-7A6F-46F9-9AF3-144DFA1A23FA}">
      <dsp:nvSpPr>
        <dsp:cNvPr id="0" name=""/>
        <dsp:cNvSpPr/>
      </dsp:nvSpPr>
      <dsp:spPr>
        <a:xfrm>
          <a:off x="3648761" y="763732"/>
          <a:ext cx="1079557" cy="699431"/>
        </a:xfrm>
        <a:custGeom>
          <a:avLst/>
          <a:gdLst/>
          <a:ahLst/>
          <a:cxnLst/>
          <a:rect l="0" t="0" r="0" b="0"/>
          <a:pathLst>
            <a:path>
              <a:moveTo>
                <a:pt x="1079557" y="0"/>
              </a:moveTo>
              <a:lnTo>
                <a:pt x="1079557" y="699431"/>
              </a:lnTo>
              <a:lnTo>
                <a:pt x="0" y="6994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F5941-4A0D-44AD-94ED-CB47BCC641E4}">
      <dsp:nvSpPr>
        <dsp:cNvPr id="0" name=""/>
        <dsp:cNvSpPr/>
      </dsp:nvSpPr>
      <dsp:spPr>
        <a:xfrm>
          <a:off x="3968067" y="3480"/>
          <a:ext cx="1520503" cy="760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Computer</a:t>
          </a:r>
          <a:endParaRPr lang="bg-BG" sz="2800" kern="1200" dirty="0"/>
        </a:p>
      </dsp:txBody>
      <dsp:txXfrm>
        <a:off x="3968067" y="3480"/>
        <a:ext cx="1520503" cy="760251"/>
      </dsp:txXfrm>
    </dsp:sp>
    <dsp:sp modelId="{365E6DA9-BE7A-4CD6-9BBB-DF5C9A91CDB2}">
      <dsp:nvSpPr>
        <dsp:cNvPr id="0" name=""/>
        <dsp:cNvSpPr/>
      </dsp:nvSpPr>
      <dsp:spPr>
        <a:xfrm>
          <a:off x="2128258" y="1083038"/>
          <a:ext cx="1520503" cy="760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Drive C:</a:t>
          </a:r>
          <a:endParaRPr lang="bg-BG" sz="2800" kern="1200" dirty="0"/>
        </a:p>
      </dsp:txBody>
      <dsp:txXfrm>
        <a:off x="2128258" y="1083038"/>
        <a:ext cx="1520503" cy="760251"/>
      </dsp:txXfrm>
    </dsp:sp>
    <dsp:sp modelId="{3FAF36AB-75AC-47C8-86FF-F5C94308534C}">
      <dsp:nvSpPr>
        <dsp:cNvPr id="0" name=""/>
        <dsp:cNvSpPr/>
      </dsp:nvSpPr>
      <dsp:spPr>
        <a:xfrm>
          <a:off x="2128258" y="3242153"/>
          <a:ext cx="1520503" cy="760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Program Files</a:t>
          </a:r>
          <a:endParaRPr lang="bg-BG" sz="2800" kern="1200" dirty="0"/>
        </a:p>
      </dsp:txBody>
      <dsp:txXfrm>
        <a:off x="2128258" y="3242153"/>
        <a:ext cx="1520503" cy="760251"/>
      </dsp:txXfrm>
    </dsp:sp>
    <dsp:sp modelId="{2533FD68-794D-4293-A4F2-DDB501F45C2B}">
      <dsp:nvSpPr>
        <dsp:cNvPr id="0" name=""/>
        <dsp:cNvSpPr/>
      </dsp:nvSpPr>
      <dsp:spPr>
        <a:xfrm>
          <a:off x="1208353" y="4321710"/>
          <a:ext cx="1520503" cy="760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MS Office</a:t>
          </a:r>
          <a:endParaRPr lang="bg-BG" sz="2800" kern="1200" dirty="0"/>
        </a:p>
      </dsp:txBody>
      <dsp:txXfrm>
        <a:off x="1208353" y="4321710"/>
        <a:ext cx="1520503" cy="760251"/>
      </dsp:txXfrm>
    </dsp:sp>
    <dsp:sp modelId="{320C821F-3B0D-488C-9875-E01354FCBF6E}">
      <dsp:nvSpPr>
        <dsp:cNvPr id="0" name=""/>
        <dsp:cNvSpPr/>
      </dsp:nvSpPr>
      <dsp:spPr>
        <a:xfrm>
          <a:off x="3048163" y="4321710"/>
          <a:ext cx="1520503" cy="760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AntiVirus</a:t>
          </a:r>
          <a:endParaRPr lang="bg-BG" sz="2800" kern="1200" dirty="0"/>
        </a:p>
      </dsp:txBody>
      <dsp:txXfrm>
        <a:off x="3048163" y="4321710"/>
        <a:ext cx="1520503" cy="760251"/>
      </dsp:txXfrm>
    </dsp:sp>
    <dsp:sp modelId="{C9004C96-FE2D-4619-BCBA-339D39A1BFD3}">
      <dsp:nvSpPr>
        <dsp:cNvPr id="0" name=""/>
        <dsp:cNvSpPr/>
      </dsp:nvSpPr>
      <dsp:spPr>
        <a:xfrm>
          <a:off x="1208353" y="2162595"/>
          <a:ext cx="1520503" cy="760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Documents</a:t>
          </a:r>
          <a:endParaRPr lang="bg-BG" sz="2800" kern="1200" dirty="0"/>
        </a:p>
      </dsp:txBody>
      <dsp:txXfrm>
        <a:off x="1208353" y="2162595"/>
        <a:ext cx="1520503" cy="760251"/>
      </dsp:txXfrm>
    </dsp:sp>
    <dsp:sp modelId="{691E4727-AFCF-4904-9272-632F0DD5CF04}">
      <dsp:nvSpPr>
        <dsp:cNvPr id="0" name=""/>
        <dsp:cNvSpPr/>
      </dsp:nvSpPr>
      <dsp:spPr>
        <a:xfrm>
          <a:off x="4887972" y="1083038"/>
          <a:ext cx="1520503" cy="760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Drive D:</a:t>
          </a:r>
          <a:endParaRPr lang="bg-BG" sz="2800" kern="1200" dirty="0"/>
        </a:p>
      </dsp:txBody>
      <dsp:txXfrm>
        <a:off x="4887972" y="1083038"/>
        <a:ext cx="1520503" cy="760251"/>
      </dsp:txXfrm>
    </dsp:sp>
    <dsp:sp modelId="{2059FB3E-34F1-400B-8AFD-1D24C00E2354}">
      <dsp:nvSpPr>
        <dsp:cNvPr id="0" name=""/>
        <dsp:cNvSpPr/>
      </dsp:nvSpPr>
      <dsp:spPr>
        <a:xfrm>
          <a:off x="5876299" y="2162595"/>
          <a:ext cx="1520503" cy="760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Documents</a:t>
          </a:r>
          <a:endParaRPr lang="bg-BG" sz="2800" kern="1200" dirty="0"/>
        </a:p>
      </dsp:txBody>
      <dsp:txXfrm>
        <a:off x="5876299" y="2162595"/>
        <a:ext cx="1520503" cy="760251"/>
      </dsp:txXfrm>
    </dsp:sp>
    <dsp:sp modelId="{78D9BFE8-205D-47A9-83A8-E73F25787B1C}">
      <dsp:nvSpPr>
        <dsp:cNvPr id="0" name=""/>
        <dsp:cNvSpPr/>
      </dsp:nvSpPr>
      <dsp:spPr>
        <a:xfrm>
          <a:off x="5876299" y="3242153"/>
          <a:ext cx="1520503" cy="760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Lessons</a:t>
          </a:r>
          <a:endParaRPr lang="bg-BG" sz="2800" kern="1200" dirty="0"/>
        </a:p>
      </dsp:txBody>
      <dsp:txXfrm>
        <a:off x="5876299" y="3242153"/>
        <a:ext cx="1520503" cy="760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9F59F-97E4-46A3-9C34-EE1EFF392A60}" type="datetimeFigureOut">
              <a:rPr lang="bg-BG" smtClean="0"/>
              <a:t>30.9.2013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7CD5A-1E36-48D5-B514-D85C4E4B01B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4383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Файлът е: Съвкупност от данни, съхранени под общо име върху носител на информация.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7CD5A-1E36-48D5-B514-D85C4E4B01B2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2262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 припомним, че всеки файл има </a:t>
            </a:r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собствено име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 се състои от две части: </a:t>
            </a:r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разширение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разделени с точка. </a:t>
            </a:r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Името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най-често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избираме така, че да напомня за съдържанието на запомнения във файла документ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за целта, заради която е бил създаден. </a:t>
            </a:r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Разширението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обикновено е последова-</a:t>
            </a:r>
          </a:p>
          <a:p>
            <a:r>
              <a:rPr lang="bg-B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телност от три букви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7CD5A-1E36-48D5-B514-D85C4E4B01B2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06457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 припомним, че всеки файл има </a:t>
            </a:r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собствено име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 се състои от две части: </a:t>
            </a:r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разширение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разделени с точка. </a:t>
            </a:r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Името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най-често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избираме така, че да напомня за съдържанието на запомнения във файла документ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за целта, заради която е бил създаден. </a:t>
            </a:r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Разширението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обикновено е последова-</a:t>
            </a:r>
          </a:p>
          <a:p>
            <a:r>
              <a:rPr lang="bg-B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телност от три букви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7CD5A-1E36-48D5-B514-D85C4E4B01B2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38742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Файловата система на ОС Windows е </a:t>
            </a:r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йерархична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дървовидна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На всяко дис-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ково устройство се организира по едно дърво от файловете както следва: няколко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файла (</a:t>
            </a:r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листа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дървото) с близко предназначение се събират в </a:t>
            </a:r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папка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която също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има име. Няколко папки и файла могат да се съберат в нова папка и т.н., докато стиг-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нем до </a:t>
            </a:r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корена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дървото. Коренът съответства на дисковото устройство и съдържа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себе си всички папки и файлове на дървовидната структура. Имената на папките,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които съдържат един файл (започвайки от корена и стигайки до папката-родител),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разделени със знака „\“, образуват </a:t>
            </a:r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пътя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този файл в дървото. Пътят и собстве-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ното име на файла, разделени със знака „\“ образуват </a:t>
            </a:r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пълното име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файла.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7CD5A-1E36-48D5-B514-D85C4E4B01B2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06359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7CD5A-1E36-48D5-B514-D85C4E4B01B2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65395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9/30/2013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4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82768" y="6391483"/>
            <a:ext cx="20574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9/30/2013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94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82768" y="6391483"/>
            <a:ext cx="20574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9/30/2013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573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82768" y="6391483"/>
            <a:ext cx="20574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9/30/2013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1478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82768" y="6391483"/>
            <a:ext cx="20574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9/30/2013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6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82768" y="6391483"/>
            <a:ext cx="20574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9/30/2013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245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82768" y="6391483"/>
            <a:ext cx="20574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9/30/2013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3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82768" y="6391483"/>
            <a:ext cx="20574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9/30/2013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392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82768" y="6391483"/>
            <a:ext cx="20574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9/30/2013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21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295400" y="1981200"/>
            <a:ext cx="7772400" cy="411480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292444-104F-40FE-B901-38D320FA92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71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5C722E-585A-45DD-8C60-3BC5D5826D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3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234205"/>
            <a:ext cx="7429499" cy="13030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662609" y="1842052"/>
            <a:ext cx="7832033" cy="4621407"/>
          </a:xfrm>
        </p:spPr>
        <p:txBody>
          <a:bodyPr>
            <a:normAutofit/>
          </a:bodyPr>
          <a:lstStyle>
            <a:lvl1pPr marL="0" indent="357188">
              <a:buNone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662609" y="6463460"/>
            <a:ext cx="76229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200" dirty="0" smtClean="0"/>
              <a:t>Файлова система – Л. Дерменджиева, РКК в Първо  ОУ „Св. Св. Кирил и Методий“, град Гоце Делчев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0680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82768" y="6391483"/>
            <a:ext cx="20574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9/30/2013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46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82768" y="6391483"/>
            <a:ext cx="20574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9/30/2013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1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82768" y="6391483"/>
            <a:ext cx="20574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9/30/2013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6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82768" y="6391483"/>
            <a:ext cx="20574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9/30/2013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0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82768" y="6391483"/>
            <a:ext cx="20574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9/30/2013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91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82768" y="6391483"/>
            <a:ext cx="20574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9/30/2013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82768" y="6391483"/>
            <a:ext cx="20574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9/30/2013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6"/>
            <a:ext cx="7429499" cy="4071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369051"/>
            <a:ext cx="7472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bg-BG" dirty="0" smtClean="0"/>
              <a:t>Файлова система – Л. Дерменджиева, РКК в Първо  ОУ „Св. Св. Кирил и Методий“, град Гоце Делчев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62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Файлова система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b="1" dirty="0" smtClean="0"/>
              <a:t>Урок по ИТ за 6. клас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261626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 любознателните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609" y="1537252"/>
            <a:ext cx="7832033" cy="4926207"/>
          </a:xfrm>
        </p:spPr>
        <p:txBody>
          <a:bodyPr/>
          <a:lstStyle/>
          <a:p>
            <a:r>
              <a:rPr lang="bg-BG" dirty="0" smtClean="0"/>
              <a:t>Преобразуване на двоичното число: </a:t>
            </a:r>
            <a:r>
              <a:rPr lang="bg-BG" dirty="0" smtClean="0">
                <a:solidFill>
                  <a:srgbClr val="FFC000"/>
                </a:solidFill>
              </a:rPr>
              <a:t>11001 </a:t>
            </a:r>
            <a:r>
              <a:rPr lang="bg-BG" baseline="-25000" dirty="0" smtClean="0">
                <a:solidFill>
                  <a:srgbClr val="FFC000"/>
                </a:solidFill>
              </a:rPr>
              <a:t>(2)</a:t>
            </a:r>
          </a:p>
          <a:p>
            <a:r>
              <a:rPr lang="bg-BG" dirty="0" smtClean="0">
                <a:solidFill>
                  <a:srgbClr val="FFC000"/>
                </a:solidFill>
              </a:rPr>
              <a:t>11001 = 1.2</a:t>
            </a:r>
            <a:r>
              <a:rPr lang="bg-BG" baseline="30000" dirty="0" smtClean="0">
                <a:solidFill>
                  <a:srgbClr val="FFC000"/>
                </a:solidFill>
              </a:rPr>
              <a:t>4</a:t>
            </a:r>
            <a:r>
              <a:rPr lang="bg-BG" dirty="0" smtClean="0">
                <a:solidFill>
                  <a:srgbClr val="FFC000"/>
                </a:solidFill>
              </a:rPr>
              <a:t> + 1.2</a:t>
            </a:r>
            <a:r>
              <a:rPr lang="bg-BG" baseline="30000" dirty="0" smtClean="0">
                <a:solidFill>
                  <a:srgbClr val="FFC000"/>
                </a:solidFill>
              </a:rPr>
              <a:t>3</a:t>
            </a:r>
            <a:r>
              <a:rPr lang="bg-BG" dirty="0" smtClean="0">
                <a:solidFill>
                  <a:srgbClr val="FFC000"/>
                </a:solidFill>
              </a:rPr>
              <a:t> + 0.2</a:t>
            </a:r>
            <a:r>
              <a:rPr lang="bg-BG" baseline="30000" dirty="0" smtClean="0">
                <a:solidFill>
                  <a:srgbClr val="FFC000"/>
                </a:solidFill>
              </a:rPr>
              <a:t>2</a:t>
            </a:r>
            <a:r>
              <a:rPr lang="bg-BG" dirty="0" smtClean="0">
                <a:solidFill>
                  <a:srgbClr val="FFC000"/>
                </a:solidFill>
              </a:rPr>
              <a:t> + 0. 2</a:t>
            </a:r>
            <a:r>
              <a:rPr lang="bg-BG" baseline="30000" dirty="0" smtClean="0">
                <a:solidFill>
                  <a:srgbClr val="FFC000"/>
                </a:solidFill>
              </a:rPr>
              <a:t>1</a:t>
            </a:r>
            <a:r>
              <a:rPr lang="bg-BG" dirty="0" smtClean="0">
                <a:solidFill>
                  <a:srgbClr val="FFC000"/>
                </a:solidFill>
              </a:rPr>
              <a:t> +1.2</a:t>
            </a:r>
            <a:r>
              <a:rPr lang="bg-BG" baseline="30000" dirty="0" smtClean="0">
                <a:solidFill>
                  <a:srgbClr val="FFC000"/>
                </a:solidFill>
              </a:rPr>
              <a:t>0</a:t>
            </a:r>
            <a:r>
              <a:rPr lang="bg-BG" dirty="0" smtClean="0">
                <a:solidFill>
                  <a:srgbClr val="FFC000"/>
                </a:solidFill>
              </a:rPr>
              <a:t> =</a:t>
            </a:r>
          </a:p>
          <a:p>
            <a:r>
              <a:rPr lang="bg-BG" dirty="0" smtClean="0">
                <a:solidFill>
                  <a:srgbClr val="FFC000"/>
                </a:solidFill>
              </a:rPr>
              <a:t>= 16 + 8 + 0 + 0 + 1 = 25</a:t>
            </a:r>
            <a:endParaRPr lang="bg-B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5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87829" y="255107"/>
            <a:ext cx="855617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000" b="1" dirty="0"/>
              <a:t>ЛОГИЧЕСКИ ИМЕНА НА УСТРОЙСТВАТА</a:t>
            </a:r>
            <a:endParaRPr lang="en-US" sz="4000" b="1" dirty="0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87829" y="1752600"/>
            <a:ext cx="5965371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bg-BG" sz="2800" b="1" dirty="0"/>
          </a:p>
          <a:p>
            <a:r>
              <a:rPr lang="bg-BG" sz="3600" b="1" dirty="0"/>
              <a:t>А</a:t>
            </a:r>
            <a:r>
              <a:rPr lang="en-US" sz="2800" dirty="0"/>
              <a:t> - </a:t>
            </a:r>
            <a:r>
              <a:rPr lang="bg-BG" sz="2800" dirty="0">
                <a:solidFill>
                  <a:schemeClr val="folHlink"/>
                </a:solidFill>
              </a:rPr>
              <a:t> </a:t>
            </a:r>
            <a:r>
              <a:rPr lang="bg-BG" sz="3200" dirty="0">
                <a:solidFill>
                  <a:schemeClr val="folHlink"/>
                </a:solidFill>
              </a:rPr>
              <a:t>ФДУ за дискети</a:t>
            </a:r>
            <a:r>
              <a:rPr lang="bg-BG" sz="2800" dirty="0">
                <a:solidFill>
                  <a:schemeClr val="folHlink"/>
                </a:solidFill>
              </a:rPr>
              <a:t> </a:t>
            </a:r>
            <a:endParaRPr lang="bg-BG" sz="2800" dirty="0"/>
          </a:p>
          <a:p>
            <a:r>
              <a:rPr lang="bg-BG" sz="3600" b="1" dirty="0"/>
              <a:t>В</a:t>
            </a:r>
            <a:r>
              <a:rPr lang="en-US" sz="2800" dirty="0"/>
              <a:t> -</a:t>
            </a:r>
            <a:r>
              <a:rPr lang="bg-BG" sz="2800" dirty="0"/>
              <a:t>  </a:t>
            </a:r>
            <a:r>
              <a:rPr lang="bg-BG" sz="3200" dirty="0">
                <a:solidFill>
                  <a:schemeClr val="folHlink"/>
                </a:solidFill>
              </a:rPr>
              <a:t>ФДУ за дискети</a:t>
            </a:r>
            <a:r>
              <a:rPr lang="bg-BG" sz="2800" dirty="0">
                <a:solidFill>
                  <a:schemeClr val="folHlink"/>
                </a:solidFill>
              </a:rPr>
              <a:t> </a:t>
            </a:r>
          </a:p>
          <a:p>
            <a:endParaRPr lang="bg-BG" sz="2800" dirty="0"/>
          </a:p>
          <a:p>
            <a:r>
              <a:rPr lang="en-US" sz="3600" b="1" dirty="0"/>
              <a:t>C</a:t>
            </a:r>
            <a:r>
              <a:rPr lang="en-US" sz="2800" dirty="0"/>
              <a:t> -</a:t>
            </a:r>
            <a:r>
              <a:rPr lang="bg-BG" sz="2800" dirty="0"/>
              <a:t> </a:t>
            </a:r>
            <a:r>
              <a:rPr lang="bg-BG" sz="3200" dirty="0"/>
              <a:t>твърд диск</a:t>
            </a:r>
            <a:endParaRPr lang="en-US" sz="2800" dirty="0"/>
          </a:p>
          <a:p>
            <a:r>
              <a:rPr lang="en-US" sz="3600" b="1" dirty="0"/>
              <a:t>D</a:t>
            </a:r>
            <a:r>
              <a:rPr lang="en-US" sz="2800" dirty="0"/>
              <a:t> -</a:t>
            </a:r>
            <a:r>
              <a:rPr lang="bg-BG" sz="2800" dirty="0"/>
              <a:t> </a:t>
            </a:r>
            <a:r>
              <a:rPr lang="bg-BG" sz="3200" dirty="0" smtClean="0"/>
              <a:t>логически</a:t>
            </a:r>
            <a:r>
              <a:rPr lang="bg-BG" sz="3200" dirty="0" smtClean="0"/>
              <a:t> </a:t>
            </a:r>
            <a:r>
              <a:rPr lang="bg-BG" sz="3200" dirty="0"/>
              <a:t>дял </a:t>
            </a:r>
            <a:endParaRPr lang="bg-BG" sz="3200" dirty="0" smtClean="0"/>
          </a:p>
          <a:p>
            <a:r>
              <a:rPr lang="bg-BG" sz="3200" dirty="0" smtClean="0"/>
              <a:t>на </a:t>
            </a:r>
            <a:r>
              <a:rPr lang="bg-BG" sz="3200" dirty="0"/>
              <a:t>твърд диск</a:t>
            </a:r>
            <a:endParaRPr lang="en-US" sz="2800" dirty="0"/>
          </a:p>
          <a:p>
            <a:endParaRPr lang="bg-BG" sz="2800" b="1" dirty="0"/>
          </a:p>
          <a:p>
            <a:r>
              <a:rPr lang="en-US" sz="3600" b="1" dirty="0"/>
              <a:t>E</a:t>
            </a:r>
            <a:r>
              <a:rPr lang="en-US" sz="2800" dirty="0"/>
              <a:t> </a:t>
            </a:r>
            <a:r>
              <a:rPr lang="en-US" sz="2800" dirty="0" smtClean="0"/>
              <a:t>–</a:t>
            </a:r>
            <a:r>
              <a:rPr lang="bg-BG" sz="2800" dirty="0" smtClean="0"/>
              <a:t> </a:t>
            </a:r>
            <a:r>
              <a:rPr lang="en-US" sz="3200" dirty="0" smtClean="0"/>
              <a:t>CD</a:t>
            </a:r>
            <a:r>
              <a:rPr lang="bg-BG" sz="3200" dirty="0" smtClean="0"/>
              <a:t> (</a:t>
            </a:r>
            <a:r>
              <a:rPr lang="en-US" sz="3200" dirty="0" smtClean="0"/>
              <a:t>DVD</a:t>
            </a:r>
            <a:r>
              <a:rPr lang="bg-BG" sz="3200" dirty="0" smtClean="0"/>
              <a:t>)</a:t>
            </a:r>
            <a:r>
              <a:rPr lang="en-US" sz="3200" dirty="0" smtClean="0"/>
              <a:t> RW</a:t>
            </a:r>
            <a:r>
              <a:rPr lang="en-US" sz="2800" dirty="0" smtClean="0"/>
              <a:t> </a:t>
            </a:r>
            <a:endParaRPr lang="en-US" sz="2800" dirty="0"/>
          </a:p>
          <a:p>
            <a:endParaRPr lang="bg-BG" dirty="0"/>
          </a:p>
          <a:p>
            <a:endParaRPr lang="en-US" dirty="0"/>
          </a:p>
        </p:txBody>
      </p:sp>
      <p:graphicFrame>
        <p:nvGraphicFramePr>
          <p:cNvPr id="102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30946"/>
              </p:ext>
            </p:extLst>
          </p:nvPr>
        </p:nvGraphicFramePr>
        <p:xfrm>
          <a:off x="4572000" y="2056447"/>
          <a:ext cx="1220675" cy="1163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Bitmap Image" r:id="rId3" imgW="714286" imgH="571731" progId="Paint.Picture">
                  <p:embed/>
                </p:oleObj>
              </mc:Choice>
              <mc:Fallback>
                <p:oleObj name="Bitmap Image" r:id="rId3" imgW="714286" imgH="57173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6447"/>
                        <a:ext cx="1220675" cy="11638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0180" t="21372" r="41182" b="53992"/>
          <a:stretch/>
        </p:blipFill>
        <p:spPr>
          <a:xfrm>
            <a:off x="4049486" y="3878592"/>
            <a:ext cx="4604657" cy="240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utoUpdateAnimBg="0"/>
      <p:bldP spid="1025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6042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000" b="1" dirty="0"/>
              <a:t>Дървовидна структура на дисковите носители</a:t>
            </a:r>
            <a:endParaRPr lang="en-US" sz="40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10477806"/>
              </p:ext>
            </p:extLst>
          </p:nvPr>
        </p:nvGraphicFramePr>
        <p:xfrm>
          <a:off x="195943" y="1476375"/>
          <a:ext cx="8605157" cy="5085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29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6186" y="228600"/>
            <a:ext cx="8561614" cy="762000"/>
          </a:xfrm>
        </p:spPr>
        <p:txBody>
          <a:bodyPr/>
          <a:lstStyle/>
          <a:p>
            <a:pPr algn="ctr"/>
            <a:r>
              <a:rPr lang="en-US" b="1" dirty="0"/>
              <a:t>WINDOWS EXPLORER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243" y="1125538"/>
            <a:ext cx="8833757" cy="53276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40000"/>
              </a:spcBef>
              <a:buFontTx/>
              <a:buNone/>
            </a:pPr>
            <a:r>
              <a:rPr lang="en-US" sz="2400" b="1" dirty="0"/>
              <a:t> </a:t>
            </a:r>
            <a:r>
              <a:rPr lang="bg-BG" b="1" dirty="0"/>
              <a:t>Предназначение:  </a:t>
            </a:r>
            <a:r>
              <a:rPr lang="bg-BG" dirty="0"/>
              <a:t>Управление на файловата система на компютъра, както и изпълнение на основните операции с файлове и папки - копиране, преместване, преименуване, изтриване и др.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None/>
            </a:pPr>
            <a:r>
              <a:rPr lang="bg-BG" b="1" dirty="0" smtClean="0">
                <a:solidFill>
                  <a:srgbClr val="FFC000"/>
                </a:solidFill>
              </a:rPr>
              <a:t>Стартиране</a:t>
            </a:r>
            <a:r>
              <a:rPr lang="en-US" b="1" dirty="0">
                <a:solidFill>
                  <a:srgbClr val="FFC000"/>
                </a:solidFill>
              </a:rPr>
              <a:t>:  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en-US" dirty="0"/>
              <a:t> Start  </a:t>
            </a:r>
            <a:r>
              <a:rPr lang="en-US" dirty="0">
                <a:sym typeface="Wingdings" pitchFamily="2" charset="2"/>
              </a:rPr>
              <a:t></a:t>
            </a:r>
            <a:r>
              <a:rPr lang="en-US" dirty="0"/>
              <a:t>  All Programs </a:t>
            </a:r>
            <a:r>
              <a:rPr lang="en-US" dirty="0">
                <a:sym typeface="Wingdings" pitchFamily="2" charset="2"/>
              </a:rPr>
              <a:t></a:t>
            </a:r>
            <a:r>
              <a:rPr lang="en-US" dirty="0"/>
              <a:t> </a:t>
            </a:r>
            <a:r>
              <a:rPr lang="en-US" dirty="0" smtClean="0"/>
              <a:t>Accessories </a:t>
            </a:r>
            <a:r>
              <a:rPr lang="en-US" dirty="0">
                <a:sym typeface="Wingdings" pitchFamily="2" charset="2"/>
              </a:rPr>
              <a:t></a:t>
            </a:r>
            <a:r>
              <a:rPr lang="en-US" dirty="0" smtClean="0"/>
              <a:t>  Windows </a:t>
            </a:r>
            <a:r>
              <a:rPr lang="en-US" dirty="0"/>
              <a:t>Explorer</a:t>
            </a:r>
            <a:r>
              <a:rPr lang="bg-BG" dirty="0"/>
              <a:t> </a:t>
            </a:r>
            <a:endParaRPr lang="en-US" dirty="0"/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Char char="Ø"/>
            </a:pPr>
            <a:r>
              <a:rPr lang="bg-BG" dirty="0"/>
              <a:t>От икона-препратка върху работната площ</a:t>
            </a:r>
          </a:p>
        </p:txBody>
      </p:sp>
    </p:spTree>
    <p:extLst>
      <p:ext uri="{BB962C8B-B14F-4D97-AF65-F5344CB8AC3E}">
        <p14:creationId xmlns:p14="http://schemas.microsoft.com/office/powerpoint/2010/main" val="258929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6186" y="228600"/>
            <a:ext cx="8561614" cy="762000"/>
          </a:xfrm>
        </p:spPr>
        <p:txBody>
          <a:bodyPr/>
          <a:lstStyle/>
          <a:p>
            <a:pPr algn="ctr"/>
            <a:r>
              <a:rPr lang="en-US" b="1" dirty="0"/>
              <a:t>WINDOWS EXPLORER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243" y="1125538"/>
            <a:ext cx="8833757" cy="53276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40000"/>
              </a:spcBef>
              <a:buFontTx/>
              <a:buNone/>
            </a:pPr>
            <a:r>
              <a:rPr lang="en-US" sz="2400" b="1" dirty="0"/>
              <a:t> </a:t>
            </a:r>
            <a:endParaRPr lang="bg-B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1801"/>
          <a:stretch/>
        </p:blipFill>
        <p:spPr>
          <a:xfrm>
            <a:off x="767443" y="216267"/>
            <a:ext cx="7592786" cy="628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6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4543" y="260350"/>
            <a:ext cx="8643257" cy="1223963"/>
          </a:xfrm>
        </p:spPr>
        <p:txBody>
          <a:bodyPr/>
          <a:lstStyle/>
          <a:p>
            <a:pPr algn="ctr"/>
            <a:r>
              <a:rPr lang="bg-BG" sz="3600" b="1" dirty="0"/>
              <a:t>РАЗГЛЕЖДАНЕ СЪДЪРЖАНИЕ НА УСТРОЙСТВО ИЛИ ПАПКА</a:t>
            </a:r>
            <a:endParaRPr lang="en-US" b="1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 flipH="1">
            <a:off x="8742363" y="6092825"/>
            <a:ext cx="77787" cy="4318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bg-BG" sz="900" u="sng">
              <a:solidFill>
                <a:schemeClr val="folHlink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bg-BG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7306"/>
          <a:stretch/>
        </p:blipFill>
        <p:spPr>
          <a:xfrm>
            <a:off x="555171" y="1347587"/>
            <a:ext cx="7854043" cy="536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8316912" cy="1143000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>
                <a:latin typeface="Times New Roman" pitchFamily="18" charset="0"/>
              </a:rPr>
              <a:t>ПРЕДСТАВЯНЕ и ПОДРЕДБА </a:t>
            </a:r>
            <a:br>
              <a:rPr lang="bg-BG" sz="3200" b="1" dirty="0">
                <a:latin typeface="Times New Roman" pitchFamily="18" charset="0"/>
              </a:rPr>
            </a:br>
            <a:r>
              <a:rPr lang="bg-BG" sz="3200" b="1" dirty="0">
                <a:latin typeface="Times New Roman" pitchFamily="18" charset="0"/>
              </a:rPr>
              <a:t>НА ОБЕКТИТЕ В ДЕСНИЯ </a:t>
            </a:r>
            <a:r>
              <a:rPr lang="bg-BG" sz="3200" b="1" dirty="0" smtClean="0">
                <a:latin typeface="Times New Roman" pitchFamily="18" charset="0"/>
              </a:rPr>
              <a:t>ПАНЕЛ (ХР)</a:t>
            </a:r>
            <a:endParaRPr lang="en-US" sz="3200" b="1" dirty="0">
              <a:latin typeface="Times New Roman" pitchFamily="18" charset="0"/>
            </a:endParaRPr>
          </a:p>
        </p:txBody>
      </p:sp>
      <p:pic>
        <p:nvPicPr>
          <p:cNvPr id="17417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8888" y="3429000"/>
            <a:ext cx="4033837" cy="1296988"/>
          </a:xfrm>
          <a:noFill/>
          <a:ln/>
        </p:spPr>
      </p:pic>
      <p:sp>
        <p:nvSpPr>
          <p:cNvPr id="174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24525" y="1557338"/>
            <a:ext cx="3419475" cy="1511300"/>
          </a:xfrm>
        </p:spPr>
        <p:txBody>
          <a:bodyPr/>
          <a:lstStyle/>
          <a:p>
            <a:r>
              <a:rPr lang="bg-BG" sz="2800">
                <a:solidFill>
                  <a:srgbClr val="000000"/>
                </a:solidFill>
              </a:rPr>
              <a:t>От меню </a:t>
            </a:r>
            <a:r>
              <a:rPr lang="en-US" sz="2800" u="sng">
                <a:solidFill>
                  <a:srgbClr val="000000"/>
                </a:solidFill>
              </a:rPr>
              <a:t>View</a:t>
            </a:r>
            <a:r>
              <a:rPr lang="bg-BG" sz="2800" u="sng">
                <a:solidFill>
                  <a:srgbClr val="000000"/>
                </a:solidFill>
              </a:rPr>
              <a:t> </a:t>
            </a:r>
            <a:endParaRPr lang="en-US" sz="2800" u="sng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endParaRPr lang="bg-BG" sz="280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sz="2800" u="sng">
              <a:solidFill>
                <a:srgbClr val="000000"/>
              </a:solidFill>
            </a:endParaRPr>
          </a:p>
          <a:p>
            <a:endParaRPr lang="en-US" sz="2800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5795963" y="3429000"/>
            <a:ext cx="334803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kumimoji="1" lang="bg-BG" sz="2800">
                <a:solidFill>
                  <a:srgbClr val="000000"/>
                </a:solidFill>
                <a:latin typeface="Impact" pitchFamily="34" charset="0"/>
              </a:rPr>
              <a:t> От меню </a:t>
            </a:r>
            <a:r>
              <a:rPr kumimoji="1" lang="en-US" sz="2800" u="sng">
                <a:solidFill>
                  <a:srgbClr val="000000"/>
                </a:solidFill>
                <a:latin typeface="Impact" pitchFamily="34" charset="0"/>
              </a:rPr>
              <a:t>View</a:t>
            </a:r>
            <a:r>
              <a:rPr kumimoji="1" lang="bg-BG" sz="2800">
                <a:solidFill>
                  <a:srgbClr val="000000"/>
                </a:solidFill>
                <a:latin typeface="Impact" pitchFamily="34" charset="0"/>
              </a:rPr>
              <a:t> - </a:t>
            </a:r>
          </a:p>
          <a:p>
            <a:r>
              <a:rPr kumimoji="1" lang="bg-BG"/>
              <a:t>команда </a:t>
            </a:r>
            <a:r>
              <a:rPr kumimoji="1" lang="en-US"/>
              <a:t>Arrange Icons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5940425" y="5229225"/>
            <a:ext cx="29527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kumimoji="1" lang="bg-BG" sz="2800" u="sng">
                <a:solidFill>
                  <a:srgbClr val="000000"/>
                </a:solidFill>
                <a:latin typeface="Impact" pitchFamily="34" charset="0"/>
              </a:rPr>
              <a:t> От лентата с инструменти</a:t>
            </a:r>
            <a:endParaRPr kumimoji="1" lang="en-US" sz="2800" u="sng">
              <a:solidFill>
                <a:srgbClr val="000000"/>
              </a:solidFill>
              <a:latin typeface="Impact" pitchFamily="34" charset="0"/>
            </a:endParaRPr>
          </a:p>
        </p:txBody>
      </p:sp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1341438"/>
            <a:ext cx="2016125" cy="1871662"/>
          </a:xfrm>
          <a:prstGeom prst="rect">
            <a:avLst/>
          </a:prstGeom>
          <a:noFill/>
        </p:spPr>
      </p:pic>
      <p:graphicFrame>
        <p:nvGraphicFramePr>
          <p:cNvPr id="17426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-5311775" y="5167313"/>
          <a:ext cx="3830637" cy="413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hart" r:id="rId5" imgW="3809901" imgH="4115015" progId="MSGraph.Chart.8">
                  <p:embed followColorScheme="full"/>
                </p:oleObj>
              </mc:Choice>
              <mc:Fallback>
                <p:oleObj name="Chart" r:id="rId5" imgW="3809901" imgH="411501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311775" y="5167313"/>
                        <a:ext cx="3830637" cy="413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27" name="Picture 19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" y="5300663"/>
            <a:ext cx="57610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322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8316912" cy="1143000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>
                <a:latin typeface="Times New Roman" pitchFamily="18" charset="0"/>
              </a:rPr>
              <a:t>ПРЕДСТАВЯНЕ и ПОДРЕДБА </a:t>
            </a:r>
            <a:br>
              <a:rPr lang="bg-BG" sz="3200" b="1" dirty="0">
                <a:latin typeface="Times New Roman" pitchFamily="18" charset="0"/>
              </a:rPr>
            </a:br>
            <a:r>
              <a:rPr lang="bg-BG" sz="3200" b="1" dirty="0">
                <a:latin typeface="Times New Roman" pitchFamily="18" charset="0"/>
              </a:rPr>
              <a:t>НА ОБЕКТИТЕ В ДЕСНИЯ ПАНЕЛ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088" y="1328738"/>
            <a:ext cx="3419475" cy="1511300"/>
          </a:xfrm>
        </p:spPr>
        <p:txBody>
          <a:bodyPr/>
          <a:lstStyle/>
          <a:p>
            <a:pPr marL="0" indent="0">
              <a:buNone/>
            </a:pPr>
            <a:r>
              <a:rPr lang="bg-BG" sz="2800" dirty="0"/>
              <a:t>От меню </a:t>
            </a:r>
            <a:r>
              <a:rPr lang="en-US" sz="2800" dirty="0"/>
              <a:t>View</a:t>
            </a:r>
            <a:r>
              <a:rPr lang="bg-BG" sz="2800" u="sng" dirty="0"/>
              <a:t> </a:t>
            </a:r>
            <a:endParaRPr lang="en-US" sz="2800" u="sng" dirty="0"/>
          </a:p>
          <a:p>
            <a:pPr algn="ctr">
              <a:buFontTx/>
              <a:buNone/>
            </a:pPr>
            <a:endParaRPr lang="bg-BG" sz="2800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sz="2800" u="sng" dirty="0">
              <a:solidFill>
                <a:srgbClr val="000000"/>
              </a:solidFill>
            </a:endParaRPr>
          </a:p>
          <a:p>
            <a:endParaRPr lang="en-US" sz="2800" dirty="0"/>
          </a:p>
        </p:txBody>
      </p:sp>
      <p:graphicFrame>
        <p:nvGraphicFramePr>
          <p:cNvPr id="17426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-5311775" y="5167313"/>
          <a:ext cx="3830637" cy="413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hart" r:id="rId3" imgW="3809901" imgH="4115015" progId="MSGraph.Chart.8">
                  <p:embed followColorScheme="full"/>
                </p:oleObj>
              </mc:Choice>
              <mc:Fallback>
                <p:oleObj name="Chart" r:id="rId3" imgW="3809901" imgH="411501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311775" y="5167313"/>
                        <a:ext cx="3830637" cy="413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167" y="1908708"/>
            <a:ext cx="7983662" cy="450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234205"/>
            <a:ext cx="7429499" cy="1072081"/>
          </a:xfrm>
        </p:spPr>
        <p:txBody>
          <a:bodyPr/>
          <a:lstStyle/>
          <a:p>
            <a:r>
              <a:rPr lang="bg-BG" dirty="0" smtClean="0"/>
              <a:t>речник</a:t>
            </a:r>
            <a:endParaRPr lang="bg-B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309246"/>
              </p:ext>
            </p:extLst>
          </p:nvPr>
        </p:nvGraphicFramePr>
        <p:xfrm>
          <a:off x="856060" y="1112708"/>
          <a:ext cx="7602138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055"/>
                <a:gridCol w="1975757"/>
                <a:gridCol w="3445326"/>
              </a:tblGrid>
              <a:tr h="579369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rgbClr val="FFC000"/>
                          </a:solidFill>
                          <a:latin typeface="TimesNewRomanPSMT"/>
                          <a:ea typeface="+mn-ea"/>
                          <a:cs typeface="+mn-cs"/>
                        </a:rPr>
                        <a:t>detail </a:t>
                      </a:r>
                      <a:endParaRPr lang="bg-BG" sz="2400" b="1" kern="1200" dirty="0">
                        <a:solidFill>
                          <a:srgbClr val="FFC000"/>
                        </a:solidFill>
                        <a:latin typeface="TimesNewRomanPSM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latin typeface="TimesNewRomanPSMT"/>
                          <a:ea typeface="+mn-ea"/>
                          <a:cs typeface="+mn-cs"/>
                        </a:rPr>
                        <a:t>дитейл</a:t>
                      </a:r>
                      <a:endParaRPr lang="bg-BG" sz="1800" b="1" kern="1200" dirty="0">
                        <a:solidFill>
                          <a:schemeClr val="dk1"/>
                        </a:solidFill>
                        <a:latin typeface="TimesNewRomanPSM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latin typeface="TimesNewRomanPSMT"/>
                          <a:ea typeface="+mn-ea"/>
                          <a:cs typeface="+mn-cs"/>
                        </a:rPr>
                        <a:t>детайл</a:t>
                      </a:r>
                    </a:p>
                    <a:p>
                      <a:endParaRPr lang="bg-BG" sz="1800" b="1" kern="1200" dirty="0">
                        <a:solidFill>
                          <a:schemeClr val="dk1"/>
                        </a:solidFill>
                        <a:latin typeface="TimesNewRomanPSM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936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C000"/>
                          </a:solidFill>
                          <a:latin typeface="TimesNewRomanPSMT"/>
                        </a:rPr>
                        <a:t>thumbnail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NewRomanPSMT"/>
                        </a:rPr>
                        <a:t>т</a:t>
                      </a:r>
                      <a:r>
                        <a:rPr lang="ru-RU" sz="1800" b="1" dirty="0" smtClean="0">
                          <a:latin typeface="SPTimeBu-Roman"/>
                        </a:rPr>
                        <a:t>ъ</a:t>
                      </a:r>
                      <a:r>
                        <a:rPr lang="ru-RU" sz="1800" b="1" dirty="0" smtClean="0">
                          <a:latin typeface="TimesNewRomanPSMT"/>
                        </a:rPr>
                        <a:t>мбнейл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NewRomanPSMT"/>
                        </a:rPr>
                        <a:t>нокът; </a:t>
                      </a:r>
                      <a:r>
                        <a:rPr lang="ru-RU" sz="1800" b="1" dirty="0" smtClean="0">
                          <a:latin typeface="TimesNewRomanPS-BoldMT"/>
                        </a:rPr>
                        <a:t>изображение, малко като нокът</a:t>
                      </a:r>
                      <a:endParaRPr lang="bg-BG" dirty="0"/>
                    </a:p>
                  </a:txBody>
                  <a:tcPr/>
                </a:tc>
              </a:tr>
              <a:tr h="57936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C000"/>
                          </a:solidFill>
                          <a:latin typeface="TimesNewRomanPSMT"/>
                        </a:rPr>
                        <a:t>size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dirty="0" smtClean="0">
                          <a:latin typeface="TimesNewRomanPSMT"/>
                        </a:rPr>
                        <a:t>сайз 	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dirty="0" smtClean="0">
                          <a:latin typeface="TimesNewRomanPSMT"/>
                        </a:rPr>
                        <a:t>размер, големина</a:t>
                      </a:r>
                    </a:p>
                    <a:p>
                      <a:endParaRPr lang="bg-BG" dirty="0"/>
                    </a:p>
                  </a:txBody>
                  <a:tcPr/>
                </a:tc>
              </a:tr>
              <a:tr h="57936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C000"/>
                          </a:solidFill>
                          <a:latin typeface="TimesNewRomanPSMT"/>
                        </a:rPr>
                        <a:t>date</a:t>
                      </a:r>
                      <a:r>
                        <a:rPr lang="en-US" sz="2400" b="1" dirty="0" smtClean="0">
                          <a:latin typeface="TimesNewRomanPSMT"/>
                        </a:rPr>
                        <a:t> 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dirty="0" smtClean="0">
                          <a:latin typeface="TimesNewRomanPSMT"/>
                        </a:rPr>
                        <a:t>дейт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dirty="0" smtClean="0">
                          <a:latin typeface="TimesNewRomanPSMT"/>
                        </a:rPr>
                        <a:t>дата</a:t>
                      </a:r>
                    </a:p>
                    <a:p>
                      <a:endParaRPr lang="bg-BG" dirty="0"/>
                    </a:p>
                  </a:txBody>
                  <a:tcPr/>
                </a:tc>
              </a:tr>
              <a:tr h="57936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C000"/>
                          </a:solidFill>
                          <a:latin typeface="TimesNewRomanPSMT"/>
                        </a:rPr>
                        <a:t>type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dirty="0" smtClean="0">
                          <a:latin typeface="TimesNewRomanPSMT"/>
                        </a:rPr>
                        <a:t>тайп 	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dirty="0" smtClean="0">
                          <a:latin typeface="TimesNewRomanPSMT"/>
                        </a:rPr>
                        <a:t>тип</a:t>
                      </a:r>
                    </a:p>
                    <a:p>
                      <a:endParaRPr lang="bg-BG" dirty="0"/>
                    </a:p>
                  </a:txBody>
                  <a:tcPr/>
                </a:tc>
              </a:tr>
              <a:tr h="579369">
                <a:tc>
                  <a:txBody>
                    <a:bodyPr/>
                    <a:lstStyle/>
                    <a:p>
                      <a:r>
                        <a:rPr lang="bg-BG" sz="2400" b="1" dirty="0" smtClean="0">
                          <a:solidFill>
                            <a:srgbClr val="FFC000"/>
                          </a:solidFill>
                          <a:latin typeface="TimesNewRomanPSMT"/>
                        </a:rPr>
                        <a:t>р</a:t>
                      </a:r>
                      <a:r>
                        <a:rPr lang="en-US" sz="2400" b="1" dirty="0" err="1" smtClean="0">
                          <a:solidFill>
                            <a:srgbClr val="FFC000"/>
                          </a:solidFill>
                          <a:latin typeface="TimesNewRomanPSMT"/>
                        </a:rPr>
                        <a:t>roperties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dirty="0" smtClean="0">
                          <a:latin typeface="TimesNewRomanPSMT"/>
                        </a:rPr>
                        <a:t>пропъртиз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dirty="0" smtClean="0">
                          <a:latin typeface="TimesNewRomanPSMT"/>
                        </a:rPr>
                        <a:t>свойства</a:t>
                      </a:r>
                    </a:p>
                    <a:p>
                      <a:endParaRPr lang="bg-BG" dirty="0"/>
                    </a:p>
                  </a:txBody>
                  <a:tcPr/>
                </a:tc>
              </a:tr>
              <a:tr h="57936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C000"/>
                          </a:solidFill>
                          <a:latin typeface="TimesNewRomanPSMT"/>
                        </a:rPr>
                        <a:t>used</a:t>
                      </a:r>
                      <a:r>
                        <a:rPr lang="en-US" sz="2400" b="1" dirty="0" smtClean="0">
                          <a:latin typeface="TimesNewRomanPSMT"/>
                        </a:rPr>
                        <a:t> 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dirty="0" smtClean="0">
                          <a:latin typeface="TimesNewRomanPSMT"/>
                        </a:rPr>
                        <a:t>юзд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dirty="0" smtClean="0">
                          <a:latin typeface="TimesNewRomanPSMT"/>
                        </a:rPr>
                        <a:t>зает, използван</a:t>
                      </a:r>
                    </a:p>
                    <a:p>
                      <a:endParaRPr lang="bg-BG" dirty="0"/>
                    </a:p>
                  </a:txBody>
                  <a:tcPr/>
                </a:tc>
              </a:tr>
              <a:tr h="57936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C000"/>
                          </a:solidFill>
                          <a:latin typeface="TimesNewRomanPSMT"/>
                        </a:rPr>
                        <a:t>space</a:t>
                      </a:r>
                      <a:endParaRPr lang="bg-B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dirty="0" smtClean="0">
                          <a:latin typeface="TimesNewRomanPSMT"/>
                        </a:rPr>
                        <a:t>спейс 	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dirty="0" smtClean="0">
                          <a:latin typeface="TimesNewRomanPSMT"/>
                        </a:rPr>
                        <a:t>пространство, място</a:t>
                      </a:r>
                      <a:endParaRPr lang="bg-BG" sz="1800" b="1" dirty="0" smtClean="0"/>
                    </a:p>
                    <a:p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74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003" y="2373248"/>
            <a:ext cx="7429499" cy="1072081"/>
          </a:xfrm>
        </p:spPr>
        <p:txBody>
          <a:bodyPr/>
          <a:lstStyle/>
          <a:p>
            <a:pPr algn="ctr"/>
            <a:r>
              <a:rPr lang="bg-BG" dirty="0" smtClean="0"/>
              <a:t>Операции с файлове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4258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035470"/>
          </a:xfrm>
        </p:spPr>
        <p:txBody>
          <a:bodyPr/>
          <a:lstStyle/>
          <a:p>
            <a:r>
              <a:rPr lang="bg-BG" dirty="0" smtClean="0"/>
              <a:t>Файлова система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906" y="1775012"/>
            <a:ext cx="7866529" cy="4688447"/>
          </a:xfrm>
        </p:spPr>
        <p:txBody>
          <a:bodyPr>
            <a:normAutofit/>
          </a:bodyPr>
          <a:lstStyle/>
          <a:p>
            <a:pPr marL="0" indent="363538">
              <a:buNone/>
            </a:pPr>
            <a:r>
              <a:rPr lang="ru-RU" sz="2800" dirty="0"/>
              <a:t>ОС съхранява програмите, с които работим и данните, които въвеждаме и </a:t>
            </a:r>
            <a:r>
              <a:rPr lang="ru-RU" sz="2800" dirty="0" smtClean="0"/>
              <a:t>обработваме</a:t>
            </a:r>
            <a:r>
              <a:rPr lang="ru-RU" sz="2800" dirty="0"/>
              <a:t>, във </a:t>
            </a:r>
            <a:r>
              <a:rPr lang="ru-RU" sz="2800" b="1" i="1" dirty="0"/>
              <a:t>файлова система</a:t>
            </a:r>
            <a:r>
              <a:rPr lang="ru-RU" sz="2800" dirty="0"/>
              <a:t>. Всяка програма или документ се съхраняват </a:t>
            </a:r>
            <a:r>
              <a:rPr lang="ru-RU" sz="2800" dirty="0" smtClean="0"/>
              <a:t>във </a:t>
            </a:r>
            <a:r>
              <a:rPr lang="bg-BG" sz="2800" dirty="0" smtClean="0"/>
              <a:t>файловата </a:t>
            </a:r>
            <a:r>
              <a:rPr lang="bg-BG" sz="2800" dirty="0"/>
              <a:t>система като </a:t>
            </a:r>
            <a:r>
              <a:rPr lang="bg-BG" sz="2800" b="1" i="1" dirty="0"/>
              <a:t>файл</a:t>
            </a:r>
            <a:r>
              <a:rPr lang="bg-BG" sz="2800" dirty="0"/>
              <a:t>.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9522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3914" y="333375"/>
            <a:ext cx="8850086" cy="1143000"/>
          </a:xfrm>
        </p:spPr>
        <p:txBody>
          <a:bodyPr/>
          <a:lstStyle/>
          <a:p>
            <a:pPr algn="ctr"/>
            <a:r>
              <a:rPr lang="bg-BG" sz="4000" b="1" dirty="0"/>
              <a:t>ИЗБИРАНЕ НА ОБЕКТ</a:t>
            </a:r>
            <a:endParaRPr lang="en-US" sz="4000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843" y="1341438"/>
            <a:ext cx="8605157" cy="525621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30000"/>
              </a:spcBef>
            </a:pPr>
            <a:r>
              <a:rPr lang="bg-BG" sz="2800" dirty="0"/>
              <a:t>На един обект</a:t>
            </a:r>
            <a:r>
              <a:rPr lang="bg-BG" dirty="0"/>
              <a:t> 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bg-BG" sz="2800" dirty="0">
                <a:solidFill>
                  <a:schemeClr val="folHlink"/>
                </a:solidFill>
              </a:rPr>
              <a:t>	- </a:t>
            </a:r>
            <a:r>
              <a:rPr lang="bg-BG" sz="2400" dirty="0">
                <a:solidFill>
                  <a:schemeClr val="folHlink"/>
                </a:solidFill>
              </a:rPr>
              <a:t>чрез щракване върху името му</a:t>
            </a:r>
            <a:r>
              <a:rPr lang="bg-BG" sz="2800" dirty="0">
                <a:solidFill>
                  <a:schemeClr val="folHlink"/>
                </a:solidFill>
              </a:rPr>
              <a:t>; </a:t>
            </a:r>
            <a:endParaRPr lang="bg-BG" dirty="0"/>
          </a:p>
          <a:p>
            <a:pPr>
              <a:spcBef>
                <a:spcPct val="30000"/>
              </a:spcBef>
            </a:pPr>
            <a:r>
              <a:rPr lang="bg-BG" sz="2800" dirty="0"/>
              <a:t>На последователно разположени обекти</a:t>
            </a:r>
            <a:endParaRPr lang="bg-BG" dirty="0"/>
          </a:p>
          <a:p>
            <a:pPr>
              <a:spcBef>
                <a:spcPct val="30000"/>
              </a:spcBef>
              <a:buFontTx/>
              <a:buNone/>
            </a:pPr>
            <a:r>
              <a:rPr lang="bg-BG" dirty="0"/>
              <a:t>	</a:t>
            </a:r>
            <a:r>
              <a:rPr lang="bg-BG" sz="2800" dirty="0">
                <a:solidFill>
                  <a:schemeClr val="folHlink"/>
                </a:solidFill>
              </a:rPr>
              <a:t>- </a:t>
            </a:r>
            <a:r>
              <a:rPr lang="bg-BG" sz="2400" dirty="0">
                <a:solidFill>
                  <a:schemeClr val="folHlink"/>
                </a:solidFill>
              </a:rPr>
              <a:t>избира се първия обект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bg-BG" sz="2400" dirty="0">
                <a:solidFill>
                  <a:schemeClr val="folHlink"/>
                </a:solidFill>
              </a:rPr>
              <a:t>	- продължително се държи натиснат клавиш </a:t>
            </a:r>
            <a:r>
              <a:rPr lang="en-US" sz="2400" dirty="0">
                <a:solidFill>
                  <a:schemeClr val="folHlink"/>
                </a:solidFill>
              </a:rPr>
              <a:t>SHIFT</a:t>
            </a:r>
            <a:endParaRPr lang="bg-BG" sz="2400" dirty="0">
              <a:solidFill>
                <a:schemeClr val="folHlink"/>
              </a:solidFill>
            </a:endParaRPr>
          </a:p>
          <a:p>
            <a:pPr>
              <a:spcBef>
                <a:spcPct val="30000"/>
              </a:spcBef>
              <a:buFontTx/>
              <a:buNone/>
            </a:pPr>
            <a:r>
              <a:rPr lang="bg-BG" sz="2400" dirty="0">
                <a:solidFill>
                  <a:schemeClr val="folHlink"/>
                </a:solidFill>
              </a:rPr>
              <a:t>	- избира се последния обект от поредицата</a:t>
            </a:r>
            <a:endParaRPr lang="bg-BG" dirty="0"/>
          </a:p>
          <a:p>
            <a:pPr>
              <a:spcBef>
                <a:spcPct val="30000"/>
              </a:spcBef>
            </a:pPr>
            <a:r>
              <a:rPr lang="bg-BG" sz="2800" dirty="0"/>
              <a:t>На произволно разположени обекти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bg-BG" sz="2400" dirty="0">
                <a:solidFill>
                  <a:schemeClr val="folHlink"/>
                </a:solidFill>
              </a:rPr>
              <a:t>	- избира се първия обект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bg-BG" sz="2400" dirty="0">
                <a:solidFill>
                  <a:schemeClr val="folHlink"/>
                </a:solidFill>
              </a:rPr>
              <a:t>	- продължително се държи натиснат клавиш </a:t>
            </a:r>
            <a:r>
              <a:rPr lang="en-US" sz="2400" dirty="0">
                <a:solidFill>
                  <a:schemeClr val="folHlink"/>
                </a:solidFill>
              </a:rPr>
              <a:t>CTRL</a:t>
            </a:r>
            <a:endParaRPr lang="bg-BG" sz="2400" dirty="0">
              <a:solidFill>
                <a:schemeClr val="folHlink"/>
              </a:solidFill>
            </a:endParaRPr>
          </a:p>
          <a:p>
            <a:pPr>
              <a:spcBef>
                <a:spcPct val="30000"/>
              </a:spcBef>
              <a:buFontTx/>
              <a:buNone/>
            </a:pPr>
            <a:r>
              <a:rPr lang="bg-BG" sz="2400" dirty="0">
                <a:solidFill>
                  <a:schemeClr val="folHlink"/>
                </a:solidFill>
              </a:rPr>
              <a:t>	- избират се произволните обекти</a:t>
            </a:r>
            <a:endParaRPr lang="en-US" sz="24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3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82740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600" dirty="0"/>
              <a:t>СТАРТИРАНЕ НА ПРОГРАМИ и ДАННИ </a:t>
            </a:r>
            <a:br>
              <a:rPr lang="bg-BG" sz="3600" dirty="0"/>
            </a:br>
            <a:r>
              <a:rPr lang="bg-BG" sz="2800" dirty="0"/>
              <a:t>/</a:t>
            </a:r>
            <a:r>
              <a:rPr lang="bg-BG" sz="2800" dirty="0">
                <a:latin typeface="Times New Roman" pitchFamily="18" charset="0"/>
              </a:rPr>
              <a:t>чрез двойно щракване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bg-BG" sz="2800" dirty="0">
                <a:latin typeface="Times New Roman" pitchFamily="18" charset="0"/>
              </a:rPr>
              <a:t>върху името на файла</a:t>
            </a:r>
            <a:r>
              <a:rPr lang="bg-BG" sz="2800" dirty="0"/>
              <a:t> /</a:t>
            </a:r>
            <a:r>
              <a:rPr lang="en-US" sz="3600" dirty="0"/>
              <a:t> </a:t>
            </a:r>
            <a:endParaRPr lang="bg-BG" sz="3600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08214" y="1616529"/>
            <a:ext cx="4595586" cy="4847771"/>
          </a:xfrm>
        </p:spPr>
        <p:txBody>
          <a:bodyPr/>
          <a:lstStyle/>
          <a:p>
            <a:pPr algn="ctr">
              <a:buFontTx/>
              <a:buNone/>
            </a:pPr>
            <a:r>
              <a:rPr lang="bg-BG" sz="2400" dirty="0">
                <a:solidFill>
                  <a:srgbClr val="FFC000"/>
                </a:solidFill>
              </a:rPr>
              <a:t>І-ви вариант</a:t>
            </a:r>
          </a:p>
          <a:p>
            <a:pPr>
              <a:lnSpc>
                <a:spcPct val="110000"/>
              </a:lnSpc>
              <a:spcBef>
                <a:spcPct val="45000"/>
              </a:spcBef>
            </a:pPr>
            <a:r>
              <a:rPr lang="en-US" sz="2400" dirty="0"/>
              <a:t>Windows</a:t>
            </a:r>
            <a:r>
              <a:rPr lang="bg-BG" sz="2400" dirty="0"/>
              <a:t> разпознава с коя програма е създаден файла;</a:t>
            </a:r>
          </a:p>
          <a:p>
            <a:pPr>
              <a:lnSpc>
                <a:spcPct val="110000"/>
              </a:lnSpc>
              <a:spcBef>
                <a:spcPct val="45000"/>
              </a:spcBef>
            </a:pPr>
            <a:r>
              <a:rPr lang="bg-BG" sz="2400" dirty="0"/>
              <a:t>Стартира съответната програма;</a:t>
            </a:r>
          </a:p>
          <a:p>
            <a:pPr>
              <a:lnSpc>
                <a:spcPct val="110000"/>
              </a:lnSpc>
              <a:spcBef>
                <a:spcPct val="45000"/>
              </a:spcBef>
            </a:pPr>
            <a:r>
              <a:rPr lang="bg-BG" sz="2400" dirty="0"/>
              <a:t>В отворения прозорец се показва съдържанието на файла с данни.</a:t>
            </a:r>
            <a:r>
              <a:rPr lang="bg-BG" dirty="0"/>
              <a:t> 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53643" y="1616529"/>
            <a:ext cx="4306207" cy="5241471"/>
          </a:xfrm>
        </p:spPr>
        <p:txBody>
          <a:bodyPr/>
          <a:lstStyle/>
          <a:p>
            <a:pPr algn="ctr">
              <a:buFontTx/>
              <a:buNone/>
            </a:pPr>
            <a:r>
              <a:rPr lang="bg-BG" sz="2400" b="1" dirty="0">
                <a:solidFill>
                  <a:srgbClr val="FFC000"/>
                </a:solidFill>
              </a:rPr>
              <a:t>ІІ-ри вариант</a:t>
            </a:r>
          </a:p>
          <a:p>
            <a:pPr>
              <a:lnSpc>
                <a:spcPct val="105000"/>
              </a:lnSpc>
              <a:spcBef>
                <a:spcPct val="45000"/>
              </a:spcBef>
            </a:pPr>
            <a:r>
              <a:rPr lang="en-US" sz="2400" dirty="0"/>
              <a:t>Windows</a:t>
            </a:r>
            <a:r>
              <a:rPr lang="bg-BG" sz="2400" dirty="0"/>
              <a:t> не разпознава типа на файла;</a:t>
            </a:r>
          </a:p>
          <a:p>
            <a:pPr>
              <a:lnSpc>
                <a:spcPct val="105000"/>
              </a:lnSpc>
              <a:spcBef>
                <a:spcPct val="45000"/>
              </a:spcBef>
            </a:pPr>
            <a:r>
              <a:rPr lang="bg-BG" sz="2400" dirty="0"/>
              <a:t>Отваря се прозорец </a:t>
            </a:r>
            <a:r>
              <a:rPr lang="en-US" sz="2400" b="1" dirty="0">
                <a:solidFill>
                  <a:schemeClr val="folHlink"/>
                </a:solidFill>
              </a:rPr>
              <a:t>Open with</a:t>
            </a:r>
            <a:r>
              <a:rPr lang="en-US" sz="2400" dirty="0"/>
              <a:t> </a:t>
            </a:r>
            <a:r>
              <a:rPr lang="bg-BG" sz="2400" dirty="0"/>
              <a:t>и потребителя избира с коя от инсталираните програми да се покаже съдържанието на файла с данни.</a:t>
            </a:r>
            <a:r>
              <a:rPr lang="bg-BG" dirty="0"/>
              <a:t>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69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9714" y="304800"/>
            <a:ext cx="8088086" cy="820738"/>
          </a:xfrm>
        </p:spPr>
        <p:txBody>
          <a:bodyPr/>
          <a:lstStyle/>
          <a:p>
            <a:pPr algn="ctr"/>
            <a:r>
              <a:rPr lang="bg-BG" sz="4000" dirty="0"/>
              <a:t>КОПИРАНЕ НА ОБЕКТИ</a:t>
            </a:r>
            <a:endParaRPr lang="en-US" sz="4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886" y="1196975"/>
            <a:ext cx="8752114" cy="54324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bg-BG" sz="3200" dirty="0"/>
              <a:t>Маркират се обектите, които ще се копират;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bg-BG" sz="3200" dirty="0"/>
              <a:t>Избира се команда </a:t>
            </a:r>
            <a:r>
              <a:rPr lang="en-US" sz="3200" dirty="0">
                <a:solidFill>
                  <a:schemeClr val="folHlink"/>
                </a:solidFill>
              </a:rPr>
              <a:t>COPY</a:t>
            </a:r>
            <a:r>
              <a:rPr lang="en-US" sz="3200" dirty="0"/>
              <a:t> </a:t>
            </a:r>
            <a:r>
              <a:rPr lang="bg-BG" sz="3200" dirty="0"/>
              <a:t>от: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bg-BG" sz="3200" dirty="0"/>
              <a:t>	менюто </a:t>
            </a:r>
            <a:r>
              <a:rPr lang="en-US" sz="3200" dirty="0"/>
              <a:t>Edit</a:t>
            </a:r>
            <a:r>
              <a:rPr lang="bg-BG" sz="3200" dirty="0"/>
              <a:t>;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bg-BG" sz="3200" dirty="0"/>
              <a:t>	</a:t>
            </a:r>
            <a:r>
              <a:rPr lang="en-US" sz="3200" dirty="0" err="1"/>
              <a:t>Ctrl+C</a:t>
            </a:r>
            <a:r>
              <a:rPr lang="bg-BG" sz="3200" dirty="0"/>
              <a:t>;</a:t>
            </a:r>
          </a:p>
          <a:p>
            <a:pPr>
              <a:lnSpc>
                <a:spcPct val="90000"/>
              </a:lnSpc>
            </a:pPr>
            <a:r>
              <a:rPr lang="bg-BG" sz="3200" dirty="0"/>
              <a:t>Избира се устройството или папката в която ще се копират обектите;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bg-BG" sz="3200" dirty="0"/>
              <a:t>Избира се команда </a:t>
            </a:r>
            <a:r>
              <a:rPr lang="en-US" sz="3200" dirty="0">
                <a:solidFill>
                  <a:schemeClr val="folHlink"/>
                </a:solidFill>
              </a:rPr>
              <a:t>PASTE</a:t>
            </a:r>
            <a:r>
              <a:rPr lang="en-US" sz="3200" dirty="0"/>
              <a:t> </a:t>
            </a:r>
            <a:r>
              <a:rPr lang="bg-BG" sz="3200" dirty="0"/>
              <a:t>от</a:t>
            </a:r>
            <a:r>
              <a:rPr lang="en-US" sz="3200" dirty="0"/>
              <a:t>:</a:t>
            </a:r>
            <a:endParaRPr lang="bg-BG" sz="3200" dirty="0"/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bg-BG" sz="3200" dirty="0"/>
              <a:t>	менюто </a:t>
            </a:r>
            <a:r>
              <a:rPr lang="en-US" sz="3200" dirty="0"/>
              <a:t>Edit</a:t>
            </a:r>
            <a:r>
              <a:rPr lang="bg-BG" sz="3200" dirty="0"/>
              <a:t>;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bg-BG" sz="3200" dirty="0"/>
              <a:t>	 </a:t>
            </a:r>
            <a:r>
              <a:rPr lang="en-US" sz="3200" dirty="0" err="1"/>
              <a:t>Ctrl+V</a:t>
            </a:r>
            <a:r>
              <a:rPr lang="bg-BG" sz="3200" dirty="0"/>
              <a:t>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80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772400" cy="820738"/>
          </a:xfrm>
        </p:spPr>
        <p:txBody>
          <a:bodyPr/>
          <a:lstStyle/>
          <a:p>
            <a:pPr algn="ctr"/>
            <a:r>
              <a:rPr lang="bg-BG" sz="4000" dirty="0"/>
              <a:t>ПРЕМЕСТВАНЕ НА ОБЕКТИ</a:t>
            </a:r>
            <a:endParaRPr lang="en-US" sz="40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172" y="1273629"/>
            <a:ext cx="8407854" cy="53557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bg-BG" sz="3200" dirty="0"/>
              <a:t>Маркират се обектите, които ще се преместват;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bg-BG" sz="3200" dirty="0"/>
              <a:t>Избира се команда </a:t>
            </a:r>
            <a:r>
              <a:rPr lang="en-US" sz="3200" dirty="0">
                <a:solidFill>
                  <a:schemeClr val="folHlink"/>
                </a:solidFill>
              </a:rPr>
              <a:t>CUT</a:t>
            </a:r>
            <a:r>
              <a:rPr lang="en-US" sz="3200" dirty="0"/>
              <a:t> </a:t>
            </a:r>
            <a:r>
              <a:rPr lang="bg-BG" sz="3200" dirty="0"/>
              <a:t>от: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bg-BG" sz="3200" dirty="0"/>
              <a:t>	менюто </a:t>
            </a:r>
            <a:r>
              <a:rPr lang="en-US" sz="3200" dirty="0">
                <a:solidFill>
                  <a:schemeClr val="folHlink"/>
                </a:solidFill>
              </a:rPr>
              <a:t>Edit</a:t>
            </a:r>
            <a:r>
              <a:rPr lang="bg-BG" sz="3200" dirty="0"/>
              <a:t>;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bg-BG" sz="3200" dirty="0"/>
              <a:t>	 </a:t>
            </a:r>
            <a:r>
              <a:rPr lang="en-US" sz="3200" dirty="0" err="1"/>
              <a:t>Ctrl+X</a:t>
            </a:r>
            <a:r>
              <a:rPr lang="bg-BG" sz="3200" dirty="0"/>
              <a:t>;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bg-BG" sz="3200" dirty="0"/>
              <a:t>Избира се устройството или </a:t>
            </a:r>
            <a:r>
              <a:rPr lang="bg-BG" sz="3200" dirty="0" smtClean="0"/>
              <a:t>папката</a:t>
            </a:r>
            <a:r>
              <a:rPr lang="en-US" sz="3200" dirty="0"/>
              <a:t>,</a:t>
            </a:r>
            <a:r>
              <a:rPr lang="bg-BG" sz="3200" dirty="0" smtClean="0"/>
              <a:t> </a:t>
            </a:r>
            <a:r>
              <a:rPr lang="bg-BG" sz="3200" dirty="0"/>
              <a:t>в която ще се преместват обектите;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bg-BG" sz="3200" dirty="0"/>
              <a:t>Избира се команда </a:t>
            </a:r>
            <a:r>
              <a:rPr lang="en-US" sz="3200" dirty="0">
                <a:solidFill>
                  <a:schemeClr val="folHlink"/>
                </a:solidFill>
              </a:rPr>
              <a:t>PASTE </a:t>
            </a:r>
            <a:r>
              <a:rPr lang="bg-BG" sz="3200" dirty="0"/>
              <a:t>от</a:t>
            </a:r>
            <a:r>
              <a:rPr lang="en-US" sz="3200" dirty="0"/>
              <a:t>:</a:t>
            </a:r>
            <a:endParaRPr lang="bg-BG" sz="3200" dirty="0"/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bg-BG" sz="3200" dirty="0"/>
              <a:t>	менюто </a:t>
            </a:r>
            <a:r>
              <a:rPr lang="en-US" sz="3200" dirty="0"/>
              <a:t>Edit</a:t>
            </a:r>
            <a:r>
              <a:rPr lang="bg-BG" sz="3200" dirty="0"/>
              <a:t>;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bg-BG" sz="3200" dirty="0"/>
              <a:t>	 </a:t>
            </a:r>
            <a:r>
              <a:rPr lang="en-US" sz="3200" dirty="0" err="1"/>
              <a:t>Ctrl+V</a:t>
            </a:r>
            <a:r>
              <a:rPr lang="bg-BG" sz="3200" dirty="0"/>
              <a:t>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943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0871" y="228600"/>
            <a:ext cx="8626929" cy="896938"/>
          </a:xfrm>
        </p:spPr>
        <p:txBody>
          <a:bodyPr/>
          <a:lstStyle/>
          <a:p>
            <a:pPr algn="ctr"/>
            <a:r>
              <a:rPr lang="bg-BG" sz="4000" b="1" dirty="0"/>
              <a:t>ПРЕИМЕНУВАНЕ</a:t>
            </a:r>
            <a:r>
              <a:rPr lang="bg-BG" b="1" dirty="0"/>
              <a:t> </a:t>
            </a:r>
            <a:r>
              <a:rPr lang="bg-BG" sz="4000" b="1" dirty="0"/>
              <a:t>НА ОБЕКТИ</a:t>
            </a:r>
            <a:endParaRPr lang="en-US" sz="40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158" y="1387929"/>
            <a:ext cx="8289018" cy="5470071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45000"/>
              </a:spcBef>
            </a:pPr>
            <a:r>
              <a:rPr lang="bg-BG" sz="2800" dirty="0"/>
              <a:t>Маркира се обекта /папката или файла/, който ще се преименува;</a:t>
            </a:r>
          </a:p>
          <a:p>
            <a:pPr>
              <a:lnSpc>
                <a:spcPct val="105000"/>
              </a:lnSpc>
              <a:spcBef>
                <a:spcPct val="45000"/>
              </a:spcBef>
            </a:pPr>
            <a:r>
              <a:rPr lang="bg-BG" sz="2800" dirty="0"/>
              <a:t>Избира се команда</a:t>
            </a:r>
            <a:r>
              <a:rPr lang="bg-BG" dirty="0"/>
              <a:t> </a:t>
            </a:r>
            <a:r>
              <a:rPr lang="en-US" dirty="0">
                <a:solidFill>
                  <a:schemeClr val="folHlink"/>
                </a:solidFill>
              </a:rPr>
              <a:t>RENAME</a:t>
            </a:r>
            <a:r>
              <a:rPr lang="en-US" dirty="0"/>
              <a:t> </a:t>
            </a:r>
            <a:r>
              <a:rPr lang="bg-BG" sz="2800" dirty="0"/>
              <a:t>от менюто </a:t>
            </a:r>
            <a:r>
              <a:rPr lang="en-US" dirty="0">
                <a:solidFill>
                  <a:schemeClr val="folHlink"/>
                </a:solidFill>
              </a:rPr>
              <a:t>FILE</a:t>
            </a:r>
            <a:r>
              <a:rPr lang="bg-BG" dirty="0">
                <a:solidFill>
                  <a:schemeClr val="folHlink"/>
                </a:solidFill>
              </a:rPr>
              <a:t> </a:t>
            </a:r>
            <a:r>
              <a:rPr lang="bg-BG" sz="2800" dirty="0">
                <a:solidFill>
                  <a:schemeClr val="folHlink"/>
                </a:solidFill>
              </a:rPr>
              <a:t>/или </a:t>
            </a:r>
            <a:r>
              <a:rPr lang="en-US" sz="2800" dirty="0">
                <a:solidFill>
                  <a:schemeClr val="folHlink"/>
                </a:solidFill>
              </a:rPr>
              <a:t>F2/</a:t>
            </a:r>
            <a:r>
              <a:rPr lang="bg-BG" sz="2800" dirty="0"/>
              <a:t>;</a:t>
            </a:r>
            <a:r>
              <a:rPr lang="bg-BG" dirty="0"/>
              <a:t> </a:t>
            </a:r>
          </a:p>
          <a:p>
            <a:pPr>
              <a:lnSpc>
                <a:spcPct val="105000"/>
              </a:lnSpc>
              <a:spcBef>
                <a:spcPct val="45000"/>
              </a:spcBef>
            </a:pPr>
            <a:r>
              <a:rPr lang="bg-BG" sz="2800" dirty="0"/>
              <a:t>Около името на обекта се появява рамка и то е достъпно за промяна;</a:t>
            </a:r>
          </a:p>
          <a:p>
            <a:pPr>
              <a:lnSpc>
                <a:spcPct val="105000"/>
              </a:lnSpc>
              <a:spcBef>
                <a:spcPct val="45000"/>
              </a:spcBef>
            </a:pPr>
            <a:r>
              <a:rPr lang="bg-BG" sz="2800" dirty="0"/>
              <a:t>Въвежда се новото име;</a:t>
            </a:r>
          </a:p>
          <a:p>
            <a:pPr>
              <a:lnSpc>
                <a:spcPct val="105000"/>
              </a:lnSpc>
              <a:spcBef>
                <a:spcPct val="45000"/>
              </a:spcBef>
            </a:pPr>
            <a:r>
              <a:rPr lang="bg-BG" sz="2800" dirty="0"/>
              <a:t>Чрез клавиш</a:t>
            </a:r>
            <a:r>
              <a:rPr lang="bg-BG" dirty="0"/>
              <a:t> </a:t>
            </a:r>
            <a:r>
              <a:rPr lang="en-US" dirty="0">
                <a:solidFill>
                  <a:schemeClr val="folHlink"/>
                </a:solidFill>
              </a:rPr>
              <a:t>ENTER</a:t>
            </a:r>
            <a:r>
              <a:rPr lang="bg-BG" dirty="0"/>
              <a:t> </a:t>
            </a:r>
            <a:r>
              <a:rPr lang="bg-BG" sz="2800" dirty="0"/>
              <a:t>се потвърждава преименуването.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10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7772400" cy="936625"/>
          </a:xfrm>
        </p:spPr>
        <p:txBody>
          <a:bodyPr/>
          <a:lstStyle/>
          <a:p>
            <a:pPr algn="ctr"/>
            <a:r>
              <a:rPr lang="bg-BG" sz="4000" dirty="0"/>
              <a:t>ИЗТРИВАНЕ</a:t>
            </a:r>
            <a:r>
              <a:rPr lang="bg-BG" dirty="0"/>
              <a:t> </a:t>
            </a:r>
            <a:r>
              <a:rPr lang="bg-BG" sz="4000" dirty="0"/>
              <a:t>НА ОБЕКТИ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1257" y="1033689"/>
            <a:ext cx="8882743" cy="5661025"/>
          </a:xfrm>
          <a:noFill/>
          <a:ln/>
        </p:spPr>
        <p:txBody>
          <a:bodyPr>
            <a:normAutofit fontScale="92500"/>
          </a:bodyPr>
          <a:lstStyle/>
          <a:p>
            <a:pPr>
              <a:spcBef>
                <a:spcPct val="35000"/>
              </a:spcBef>
            </a:pPr>
            <a:r>
              <a:rPr lang="bg-BG" sz="2800" dirty="0"/>
              <a:t>Маркира се обекта /папката или файла/, който ще се изтрива;</a:t>
            </a:r>
          </a:p>
          <a:p>
            <a:pPr>
              <a:spcBef>
                <a:spcPct val="35000"/>
              </a:spcBef>
            </a:pPr>
            <a:r>
              <a:rPr lang="bg-BG" sz="2800" dirty="0"/>
              <a:t>Избира се команда </a:t>
            </a:r>
            <a:r>
              <a:rPr lang="en-US" sz="2800" dirty="0">
                <a:solidFill>
                  <a:schemeClr val="folHlink"/>
                </a:solidFill>
              </a:rPr>
              <a:t>DELETE</a:t>
            </a:r>
            <a:r>
              <a:rPr lang="en-US" sz="2800" dirty="0"/>
              <a:t>:</a:t>
            </a:r>
          </a:p>
          <a:p>
            <a:pPr lvl="1">
              <a:spcBef>
                <a:spcPct val="35000"/>
              </a:spcBef>
              <a:buFontTx/>
              <a:buBlip>
                <a:blip r:embed="rId2"/>
              </a:buBlip>
            </a:pPr>
            <a:r>
              <a:rPr lang="bg-BG" sz="2400" dirty="0"/>
              <a:t>  от менюто </a:t>
            </a:r>
            <a:r>
              <a:rPr lang="en-US" sz="2400" dirty="0"/>
              <a:t>FILE</a:t>
            </a:r>
            <a:r>
              <a:rPr lang="bg-BG" sz="2400" dirty="0"/>
              <a:t>; </a:t>
            </a:r>
            <a:endParaRPr lang="en-US" sz="2400" dirty="0"/>
          </a:p>
          <a:p>
            <a:pPr lvl="1">
              <a:spcBef>
                <a:spcPct val="35000"/>
              </a:spcBef>
              <a:buFontTx/>
              <a:buBlip>
                <a:blip r:embed="rId2"/>
              </a:buBlip>
            </a:pPr>
            <a:r>
              <a:rPr lang="bg-BG" sz="2400" dirty="0"/>
              <a:t>  от клавиатурата;</a:t>
            </a:r>
          </a:p>
          <a:p>
            <a:pPr>
              <a:spcBef>
                <a:spcPct val="35000"/>
              </a:spcBef>
            </a:pPr>
            <a:r>
              <a:rPr lang="bg-BG" sz="2800" dirty="0"/>
              <a:t>Появява се системно съобщение, което изисква потвърждаване на изтриването;</a:t>
            </a:r>
          </a:p>
          <a:p>
            <a:pPr>
              <a:spcBef>
                <a:spcPct val="35000"/>
              </a:spcBef>
            </a:pPr>
            <a:r>
              <a:rPr lang="bg-BG" sz="2800" dirty="0"/>
              <a:t>При избор на бутон </a:t>
            </a:r>
            <a:r>
              <a:rPr lang="en-US" sz="2800" dirty="0">
                <a:solidFill>
                  <a:schemeClr val="folHlink"/>
                </a:solidFill>
              </a:rPr>
              <a:t>Yes</a:t>
            </a:r>
            <a:r>
              <a:rPr lang="en-US" sz="2800" dirty="0"/>
              <a:t>,</a:t>
            </a:r>
            <a:r>
              <a:rPr lang="bg-BG" sz="2800" dirty="0"/>
              <a:t>  ако обекта е записан на дискета – той се изтрива безвъзвратно, а ако е на твърдия диск – той се премества в </a:t>
            </a:r>
            <a:r>
              <a:rPr lang="en-US" sz="2800" dirty="0">
                <a:solidFill>
                  <a:schemeClr val="folHlink"/>
                </a:solidFill>
              </a:rPr>
              <a:t>Recycle Bin</a:t>
            </a:r>
            <a:r>
              <a:rPr lang="en-US" sz="2800" dirty="0"/>
              <a:t> </a:t>
            </a:r>
            <a:r>
              <a:rPr lang="bg-BG" sz="2000" dirty="0"/>
              <a:t>/кошче за изтрити  файлове /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767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2757" y="304800"/>
            <a:ext cx="8235043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Verdana" pitchFamily="34" charset="0"/>
              </a:rPr>
              <a:t>Основни характеристики </a:t>
            </a:r>
            <a:br>
              <a:rPr lang="bg-BG" sz="3200" b="1" dirty="0">
                <a:latin typeface="Verdana" pitchFamily="34" charset="0"/>
              </a:rPr>
            </a:br>
            <a:r>
              <a:rPr lang="bg-BG" sz="3200" b="1" dirty="0">
                <a:latin typeface="Verdana" pitchFamily="34" charset="0"/>
              </a:rPr>
              <a:t>на файла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420938"/>
            <a:ext cx="8177214" cy="42481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bg-BG" dirty="0"/>
              <a:t>Името - съответства на съдържанието или предназначението на файла; записано е с латински букви /до 255 символа</a:t>
            </a:r>
            <a:r>
              <a:rPr lang="bg-BG" dirty="0" smtClean="0"/>
              <a:t>/;</a:t>
            </a:r>
          </a:p>
          <a:p>
            <a:pPr>
              <a:lnSpc>
                <a:spcPct val="90000"/>
              </a:lnSpc>
              <a:buFontTx/>
              <a:buNone/>
            </a:pPr>
            <a:endParaRPr lang="bg-BG" dirty="0"/>
          </a:p>
          <a:p>
            <a:pPr>
              <a:lnSpc>
                <a:spcPct val="90000"/>
              </a:lnSpc>
              <a:spcBef>
                <a:spcPct val="30000"/>
              </a:spcBef>
              <a:buFont typeface="MS LineDraw" pitchFamily="49" charset="2"/>
              <a:buNone/>
            </a:pPr>
            <a:r>
              <a:rPr lang="bg-BG" dirty="0">
                <a:solidFill>
                  <a:srgbClr val="FFC000"/>
                </a:solidFill>
              </a:rPr>
              <a:t>Непозволени </a:t>
            </a:r>
            <a:r>
              <a:rPr lang="bg-BG" dirty="0">
                <a:solidFill>
                  <a:srgbClr val="FFC000"/>
                </a:solidFill>
              </a:rPr>
              <a:t>символи: </a:t>
            </a:r>
            <a:r>
              <a:rPr lang="en-US" dirty="0" smtClean="0">
                <a:solidFill>
                  <a:srgbClr val="FFC000"/>
                </a:solidFill>
              </a:rPr>
              <a:t>\ </a:t>
            </a:r>
            <a:r>
              <a:rPr lang="bg-BG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/ </a:t>
            </a:r>
            <a:r>
              <a:rPr lang="bg-BG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 :</a:t>
            </a:r>
            <a:r>
              <a:rPr lang="bg-BG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  * </a:t>
            </a:r>
            <a:r>
              <a:rPr lang="bg-BG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 ?</a:t>
            </a:r>
            <a:r>
              <a:rPr lang="bg-BG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  “ </a:t>
            </a:r>
            <a:r>
              <a:rPr lang="bg-BG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&lt;</a:t>
            </a:r>
            <a:r>
              <a:rPr lang="bg-BG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  &gt; </a:t>
            </a:r>
            <a:r>
              <a:rPr lang="bg-BG" dirty="0">
                <a:solidFill>
                  <a:srgbClr val="FFC000"/>
                </a:solidFill>
              </a:rPr>
              <a:t> .  </a:t>
            </a:r>
            <a:r>
              <a:rPr lang="en-US" dirty="0">
                <a:solidFill>
                  <a:srgbClr val="FFC000"/>
                </a:solidFill>
              </a:rPr>
              <a:t>| </a:t>
            </a:r>
            <a:r>
              <a:rPr lang="bg-BG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547813" y="1557338"/>
            <a:ext cx="2895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bg-BG" sz="2800" b="1" dirty="0">
                <a:solidFill>
                  <a:srgbClr val="003300"/>
                </a:solidFill>
              </a:rPr>
              <a:t>Име на файла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4643438" y="1773238"/>
            <a:ext cx="304800" cy="304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bg-BG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148263" y="1557338"/>
            <a:ext cx="27432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>
                <a:solidFill>
                  <a:srgbClr val="003300"/>
                </a:solidFill>
              </a:rPr>
              <a:t>Р</a:t>
            </a:r>
            <a:r>
              <a:rPr lang="bg-BG" sz="2800" b="1">
                <a:solidFill>
                  <a:srgbClr val="003300"/>
                </a:solidFill>
              </a:rPr>
              <a:t>азширение</a:t>
            </a:r>
            <a:endParaRPr lang="en-US" sz="2800" b="1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  <p:bldP spid="5124" grpId="0" animBg="1" autoUpdateAnimBg="0"/>
      <p:bldP spid="5125" grpId="0" animBg="1" autoUpdateAnimBg="0"/>
      <p:bldP spid="512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2757" y="304800"/>
            <a:ext cx="8235043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Verdana" pitchFamily="34" charset="0"/>
              </a:rPr>
              <a:t>Основни характеристики </a:t>
            </a:r>
            <a:br>
              <a:rPr lang="bg-BG" sz="3200" b="1" dirty="0">
                <a:latin typeface="Verdana" pitchFamily="34" charset="0"/>
              </a:rPr>
            </a:br>
            <a:r>
              <a:rPr lang="bg-BG" sz="3200" b="1" dirty="0">
                <a:latin typeface="Verdana" pitchFamily="34" charset="0"/>
              </a:rPr>
              <a:t>на файла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681843"/>
            <a:ext cx="8177214" cy="49872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Font typeface="MS LineDraw" pitchFamily="49" charset="2"/>
              <a:buNone/>
            </a:pPr>
            <a:r>
              <a:rPr lang="bg-BG" dirty="0"/>
              <a:t>Разширението </a:t>
            </a:r>
            <a:r>
              <a:rPr lang="bg-BG" dirty="0"/>
              <a:t>показва типа на файла, както и </a:t>
            </a:r>
            <a:r>
              <a:rPr lang="bg-BG" dirty="0" smtClean="0"/>
              <a:t>програмата, </a:t>
            </a:r>
            <a:r>
              <a:rPr lang="bg-BG" dirty="0"/>
              <a:t>с която е създаден </a:t>
            </a:r>
            <a:r>
              <a:rPr lang="bg-BG" dirty="0" smtClean="0"/>
              <a:t>файла;</a:t>
            </a:r>
            <a:endParaRPr lang="bg-BG" dirty="0"/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bg-BG" dirty="0"/>
              <a:t>Размер на файла - измерва се в В, КВ, </a:t>
            </a:r>
            <a:r>
              <a:rPr lang="bg-BG" dirty="0" smtClean="0"/>
              <a:t>МВ;</a:t>
            </a:r>
            <a:endParaRPr lang="bg-BG" dirty="0"/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bg-BG" dirty="0"/>
              <a:t>Дата и час на създаване </a:t>
            </a:r>
            <a:br>
              <a:rPr lang="bg-BG" dirty="0"/>
            </a:br>
            <a:r>
              <a:rPr lang="bg-BG" dirty="0"/>
              <a:t>/или на последна модификация/</a:t>
            </a:r>
            <a:endParaRPr lang="en-US" dirty="0"/>
          </a:p>
          <a:p>
            <a:pPr>
              <a:lnSpc>
                <a:spcPct val="90000"/>
              </a:lnSpc>
              <a:spcBef>
                <a:spcPct val="30000"/>
              </a:spcBef>
              <a:buFont typeface="MS LineDraw" pitchFamily="49" charset="2"/>
              <a:buNone/>
            </a:pPr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883" t="22991" r="52647" b="30134"/>
          <a:stretch/>
        </p:blipFill>
        <p:spPr>
          <a:xfrm>
            <a:off x="571500" y="1219200"/>
            <a:ext cx="5274129" cy="5274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6259" t="22887" r="45146" b="8769"/>
          <a:stretch/>
        </p:blipFill>
        <p:spPr>
          <a:xfrm>
            <a:off x="3208564" y="192542"/>
            <a:ext cx="4668272" cy="630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3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Адрес на файл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Пътят и </a:t>
            </a:r>
            <a:r>
              <a:rPr lang="bg-BG" dirty="0" smtClean="0"/>
              <a:t>собстве</a:t>
            </a:r>
            <a:r>
              <a:rPr lang="ru-RU" dirty="0" smtClean="0"/>
              <a:t>ното </a:t>
            </a:r>
            <a:r>
              <a:rPr lang="ru-RU" dirty="0"/>
              <a:t>име на файла, разделени със знака „\“ образуват </a:t>
            </a:r>
            <a:r>
              <a:rPr lang="ru-RU" b="1" i="1" dirty="0"/>
              <a:t>пълното име </a:t>
            </a:r>
            <a:r>
              <a:rPr lang="ru-RU" dirty="0"/>
              <a:t>на файла</a:t>
            </a:r>
            <a:r>
              <a:rPr lang="ru-RU" dirty="0" smtClean="0"/>
              <a:t>.</a:t>
            </a:r>
          </a:p>
          <a:p>
            <a:pPr>
              <a:lnSpc>
                <a:spcPct val="140000"/>
              </a:lnSpc>
              <a:spcBef>
                <a:spcPct val="40000"/>
              </a:spcBef>
            </a:pPr>
            <a:r>
              <a:rPr lang="bg-BG" dirty="0"/>
              <a:t>Адресът фиксира мястото /папката/, където е записан файла - записва се пътя за достъп до </a:t>
            </a:r>
            <a:r>
              <a:rPr lang="bg-BG" dirty="0" smtClean="0"/>
              <a:t>него, </a:t>
            </a:r>
            <a:r>
              <a:rPr lang="bg-BG" dirty="0"/>
              <a:t>като се започва от главната папка.</a:t>
            </a:r>
          </a:p>
          <a:p>
            <a:pPr>
              <a:lnSpc>
                <a:spcPct val="140000"/>
              </a:lnSpc>
              <a:spcBef>
                <a:spcPct val="40000"/>
              </a:spcBef>
            </a:pPr>
            <a:r>
              <a:rPr lang="en-US" b="1" dirty="0">
                <a:solidFill>
                  <a:srgbClr val="FFC000"/>
                </a:solidFill>
                <a:latin typeface="Bookman Old Style" pitchFamily="18" charset="0"/>
              </a:rPr>
              <a:t>C:\Program files\</a:t>
            </a:r>
            <a:r>
              <a:rPr lang="en-US" b="1" dirty="0" err="1">
                <a:solidFill>
                  <a:srgbClr val="FFC000"/>
                </a:solidFill>
                <a:latin typeface="Bookman Old Style" pitchFamily="18" charset="0"/>
              </a:rPr>
              <a:t>AntiVirus</a:t>
            </a:r>
            <a:r>
              <a:rPr lang="en-US" b="1" dirty="0">
                <a:solidFill>
                  <a:srgbClr val="FFC000"/>
                </a:solidFill>
                <a:latin typeface="Bookman Old Style" pitchFamily="18" charset="0"/>
              </a:rPr>
              <a:t>\f-prot.exe</a:t>
            </a:r>
            <a:endParaRPr lang="bg-BG" b="1" dirty="0">
              <a:solidFill>
                <a:srgbClr val="FFC000"/>
              </a:solidFill>
            </a:endParaRPr>
          </a:p>
          <a:p>
            <a:pPr>
              <a:lnSpc>
                <a:spcPct val="140000"/>
              </a:lnSpc>
              <a:spcBef>
                <a:spcPct val="40000"/>
              </a:spcBef>
            </a:pPr>
            <a:endParaRPr lang="en-US" dirty="0">
              <a:solidFill>
                <a:srgbClr val="993366"/>
              </a:solidFill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895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5657" y="333375"/>
            <a:ext cx="7968343" cy="874713"/>
          </a:xfrm>
        </p:spPr>
        <p:txBody>
          <a:bodyPr>
            <a:normAutofit fontScale="90000"/>
          </a:bodyPr>
          <a:lstStyle/>
          <a:p>
            <a:r>
              <a:rPr lang="bg-BG" sz="3600" b="1" dirty="0"/>
              <a:t>СТАНДАРТНИ РАЗШИРЕНИЯ НА ФАЙЛОВЕ</a:t>
            </a:r>
            <a:endParaRPr lang="en-US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886" y="1385888"/>
            <a:ext cx="8752114" cy="547211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35000"/>
              </a:spcBef>
            </a:pPr>
            <a:r>
              <a:rPr lang="bg-BG" sz="2800" b="1" dirty="0">
                <a:latin typeface="Times New Roman" pitchFamily="18" charset="0"/>
              </a:rPr>
              <a:t>За изпълними файлове - </a:t>
            </a:r>
            <a:r>
              <a:rPr lang="bg-BG" sz="2800" b="1" dirty="0">
                <a:solidFill>
                  <a:schemeClr val="folHlink"/>
                </a:solidFill>
                <a:latin typeface="Times New Roman" pitchFamily="18" charset="0"/>
              </a:rPr>
              <a:t>.</a:t>
            </a:r>
            <a:r>
              <a:rPr lang="en-US" sz="2800" b="1" dirty="0">
                <a:solidFill>
                  <a:schemeClr val="folHlink"/>
                </a:solidFill>
                <a:latin typeface="Times New Roman" pitchFamily="18" charset="0"/>
              </a:rPr>
              <a:t>COM</a:t>
            </a:r>
            <a:r>
              <a:rPr lang="bg-BG" sz="2800" b="1" dirty="0">
                <a:solidFill>
                  <a:schemeClr val="folHlink"/>
                </a:solidFill>
                <a:latin typeface="Times New Roman" pitchFamily="18" charset="0"/>
              </a:rPr>
              <a:t>, </a:t>
            </a:r>
            <a:r>
              <a:rPr lang="en-US" sz="2800" b="1" dirty="0">
                <a:solidFill>
                  <a:schemeClr val="folHlink"/>
                </a:solidFill>
                <a:latin typeface="Times New Roman" pitchFamily="18" charset="0"/>
              </a:rPr>
              <a:t> .EXE</a:t>
            </a:r>
            <a:r>
              <a:rPr lang="bg-BG" sz="2800" dirty="0">
                <a:solidFill>
                  <a:schemeClr val="folHlink"/>
                </a:solidFill>
                <a:latin typeface="Times New Roman" pitchFamily="18" charset="0"/>
              </a:rPr>
              <a:t>, .</a:t>
            </a:r>
            <a:r>
              <a:rPr lang="en-US" sz="2800" b="1" dirty="0">
                <a:solidFill>
                  <a:schemeClr val="folHlink"/>
                </a:solidFill>
                <a:latin typeface="Times New Roman" pitchFamily="18" charset="0"/>
              </a:rPr>
              <a:t>BAT</a:t>
            </a:r>
          </a:p>
          <a:p>
            <a:pPr>
              <a:spcBef>
                <a:spcPct val="35000"/>
              </a:spcBef>
            </a:pPr>
            <a:r>
              <a:rPr lang="bg-BG" sz="2800" b="1" dirty="0">
                <a:latin typeface="Times New Roman" pitchFamily="18" charset="0"/>
              </a:rPr>
              <a:t>За системни файлове - </a:t>
            </a:r>
            <a:r>
              <a:rPr lang="en-US" sz="2800" b="1" dirty="0">
                <a:solidFill>
                  <a:schemeClr val="folHlink"/>
                </a:solidFill>
                <a:latin typeface="Times New Roman" pitchFamily="18" charset="0"/>
              </a:rPr>
              <a:t>.SYS, .INI, .CFG</a:t>
            </a:r>
          </a:p>
          <a:p>
            <a:pPr>
              <a:spcBef>
                <a:spcPct val="35000"/>
              </a:spcBef>
            </a:pPr>
            <a:r>
              <a:rPr lang="bg-BG" sz="2800" b="1" dirty="0">
                <a:latin typeface="Times New Roman" pitchFamily="18" charset="0"/>
              </a:rPr>
              <a:t>За текстова информация - </a:t>
            </a:r>
            <a:r>
              <a:rPr lang="bg-BG" sz="2800" b="1" dirty="0">
                <a:solidFill>
                  <a:schemeClr val="folHlink"/>
                </a:solidFill>
                <a:latin typeface="Times New Roman" pitchFamily="18" charset="0"/>
              </a:rPr>
              <a:t>. </a:t>
            </a:r>
            <a:r>
              <a:rPr lang="en-US" sz="2800" b="1" dirty="0">
                <a:solidFill>
                  <a:schemeClr val="folHlink"/>
                </a:solidFill>
                <a:latin typeface="Times New Roman" pitchFamily="18" charset="0"/>
              </a:rPr>
              <a:t>TXT</a:t>
            </a:r>
            <a:r>
              <a:rPr lang="bg-BG" sz="2800" b="1" dirty="0">
                <a:solidFill>
                  <a:schemeClr val="folHlink"/>
                </a:solidFill>
                <a:latin typeface="Times New Roman" pitchFamily="18" charset="0"/>
              </a:rPr>
              <a:t>, .</a:t>
            </a:r>
            <a:r>
              <a:rPr lang="en-US" sz="2800" b="1" dirty="0">
                <a:solidFill>
                  <a:schemeClr val="folHlink"/>
                </a:solidFill>
                <a:latin typeface="Times New Roman" pitchFamily="18" charset="0"/>
              </a:rPr>
              <a:t>DOC</a:t>
            </a:r>
            <a:r>
              <a:rPr lang="bg-BG" sz="2800" b="1" dirty="0">
                <a:solidFill>
                  <a:schemeClr val="folHlink"/>
                </a:solidFill>
                <a:latin typeface="Times New Roman" pitchFamily="18" charset="0"/>
              </a:rPr>
              <a:t>, </a:t>
            </a:r>
            <a:r>
              <a:rPr lang="bg-BG" b="1" dirty="0">
                <a:solidFill>
                  <a:schemeClr val="folHlink"/>
                </a:solidFill>
                <a:latin typeface="Times New Roman" pitchFamily="18" charset="0"/>
              </a:rPr>
              <a:t>.</a:t>
            </a:r>
            <a:r>
              <a:rPr lang="en-US" b="1" dirty="0" smtClean="0">
                <a:solidFill>
                  <a:schemeClr val="folHlink"/>
                </a:solidFill>
                <a:latin typeface="Times New Roman" pitchFamily="18" charset="0"/>
              </a:rPr>
              <a:t>DOCX, </a:t>
            </a:r>
            <a:r>
              <a:rPr lang="bg-BG" sz="2800" b="1" dirty="0" smtClean="0">
                <a:solidFill>
                  <a:schemeClr val="folHlink"/>
                </a:solidFill>
                <a:latin typeface="Times New Roman" pitchFamily="18" charset="0"/>
              </a:rPr>
              <a:t>.</a:t>
            </a:r>
            <a:r>
              <a:rPr lang="en-US" sz="2800" b="1" dirty="0">
                <a:solidFill>
                  <a:schemeClr val="folHlink"/>
                </a:solidFill>
                <a:latin typeface="Times New Roman" pitchFamily="18" charset="0"/>
              </a:rPr>
              <a:t>RTF</a:t>
            </a:r>
          </a:p>
          <a:p>
            <a:pPr>
              <a:spcBef>
                <a:spcPct val="35000"/>
              </a:spcBef>
            </a:pPr>
            <a:r>
              <a:rPr lang="bg-BG" sz="2800" b="1" dirty="0">
                <a:latin typeface="Times New Roman" pitchFamily="18" charset="0"/>
              </a:rPr>
              <a:t>За графични файлове</a:t>
            </a:r>
            <a:r>
              <a:rPr lang="bg-BG" sz="2800" b="1" dirty="0">
                <a:solidFill>
                  <a:schemeClr val="folHlink"/>
                </a:solidFill>
                <a:latin typeface="Times New Roman" pitchFamily="18" charset="0"/>
              </a:rPr>
              <a:t> - </a:t>
            </a:r>
            <a:r>
              <a:rPr lang="en-US" sz="2800" b="1" dirty="0">
                <a:solidFill>
                  <a:schemeClr val="folHlink"/>
                </a:solidFill>
                <a:latin typeface="Times New Roman" pitchFamily="18" charset="0"/>
              </a:rPr>
              <a:t>. BMP, .JPG , .GIF</a:t>
            </a:r>
            <a:endParaRPr lang="bg-BG" sz="2800" b="1" dirty="0">
              <a:solidFill>
                <a:schemeClr val="folHlink"/>
              </a:solidFill>
              <a:latin typeface="Times New Roman" pitchFamily="18" charset="0"/>
            </a:endParaRPr>
          </a:p>
          <a:p>
            <a:pPr>
              <a:spcBef>
                <a:spcPct val="35000"/>
              </a:spcBef>
            </a:pPr>
            <a:r>
              <a:rPr lang="bg-BG" sz="2800" b="1" dirty="0">
                <a:latin typeface="Times New Roman" pitchFamily="18" charset="0"/>
              </a:rPr>
              <a:t>За звукови</a:t>
            </a:r>
            <a:r>
              <a:rPr lang="bg-BG" sz="2800" b="1" dirty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bg-BG" sz="2800" b="1" dirty="0">
                <a:latin typeface="Times New Roman" pitchFamily="18" charset="0"/>
              </a:rPr>
              <a:t>файлове - </a:t>
            </a:r>
            <a:r>
              <a:rPr lang="en-US" sz="2800" b="1" dirty="0">
                <a:solidFill>
                  <a:schemeClr val="folHlink"/>
                </a:solidFill>
                <a:latin typeface="Times New Roman" pitchFamily="18" charset="0"/>
              </a:rPr>
              <a:t>.WAV , .MID</a:t>
            </a:r>
            <a:endParaRPr lang="bg-BG" sz="2000" dirty="0">
              <a:latin typeface="Times New Roman" pitchFamily="18" charset="0"/>
            </a:endParaRPr>
          </a:p>
          <a:p>
            <a:pPr>
              <a:spcBef>
                <a:spcPct val="35000"/>
              </a:spcBef>
            </a:pPr>
            <a:r>
              <a:rPr lang="bg-BG" sz="2800" b="1" dirty="0">
                <a:latin typeface="Times New Roman" pitchFamily="18" charset="0"/>
              </a:rPr>
              <a:t>За музикални файлове - </a:t>
            </a:r>
            <a:r>
              <a:rPr lang="en-US" sz="2800" b="1" dirty="0">
                <a:solidFill>
                  <a:schemeClr val="folHlink"/>
                </a:solidFill>
                <a:latin typeface="Times New Roman" pitchFamily="18" charset="0"/>
              </a:rPr>
              <a:t>. MP3</a:t>
            </a:r>
            <a:endParaRPr lang="bg-BG" sz="2800" b="1" dirty="0">
              <a:solidFill>
                <a:schemeClr val="folHlink"/>
              </a:solidFill>
              <a:latin typeface="Times New Roman" pitchFamily="18" charset="0"/>
            </a:endParaRPr>
          </a:p>
          <a:p>
            <a:pPr>
              <a:spcBef>
                <a:spcPct val="35000"/>
              </a:spcBef>
            </a:pPr>
            <a:r>
              <a:rPr lang="bg-BG" sz="2800" b="1" dirty="0">
                <a:latin typeface="Times New Roman" pitchFamily="18" charset="0"/>
              </a:rPr>
              <a:t>За видеофайлове</a:t>
            </a:r>
            <a:r>
              <a:rPr lang="bg-BG" sz="2800" b="1" dirty="0">
                <a:solidFill>
                  <a:schemeClr val="folHlink"/>
                </a:solidFill>
                <a:latin typeface="Times New Roman" pitchFamily="18" charset="0"/>
              </a:rPr>
              <a:t> - </a:t>
            </a:r>
            <a:r>
              <a:rPr lang="en-US" sz="2800" b="1" dirty="0">
                <a:solidFill>
                  <a:schemeClr val="folHlink"/>
                </a:solidFill>
                <a:latin typeface="Times New Roman" pitchFamily="18" charset="0"/>
              </a:rPr>
              <a:t>.AVI , .MOV</a:t>
            </a:r>
          </a:p>
          <a:p>
            <a:pPr>
              <a:spcBef>
                <a:spcPct val="35000"/>
              </a:spcBef>
            </a:pPr>
            <a:r>
              <a:rPr lang="bg-BG" sz="2800" b="1" dirty="0">
                <a:latin typeface="Times New Roman" pitchFamily="18" charset="0"/>
              </a:rPr>
              <a:t>За архивирани файлове</a:t>
            </a:r>
            <a:r>
              <a:rPr lang="bg-BG" sz="2800" b="1" dirty="0">
                <a:solidFill>
                  <a:schemeClr val="folHlink"/>
                </a:solidFill>
                <a:latin typeface="Times New Roman" pitchFamily="18" charset="0"/>
              </a:rPr>
              <a:t> - </a:t>
            </a:r>
            <a:r>
              <a:rPr lang="en-US" sz="2800" b="1" dirty="0">
                <a:solidFill>
                  <a:schemeClr val="folHlink"/>
                </a:solidFill>
                <a:latin typeface="Times New Roman" pitchFamily="18" charset="0"/>
              </a:rPr>
              <a:t>.ZIP , .ARJ</a:t>
            </a:r>
            <a:r>
              <a:rPr lang="bg-BG" sz="2800" b="1" dirty="0">
                <a:solidFill>
                  <a:schemeClr val="folHlink"/>
                </a:solidFill>
                <a:latin typeface="Times New Roman" pitchFamily="18" charset="0"/>
              </a:rPr>
              <a:t>, .</a:t>
            </a:r>
            <a:r>
              <a:rPr lang="en-US" sz="2800" b="1" dirty="0">
                <a:solidFill>
                  <a:schemeClr val="folHlink"/>
                </a:solidFill>
                <a:latin typeface="Times New Roman" pitchFamily="18" charset="0"/>
              </a:rPr>
              <a:t>RAR</a:t>
            </a:r>
          </a:p>
          <a:p>
            <a:pPr>
              <a:spcBef>
                <a:spcPct val="35000"/>
              </a:spcBef>
            </a:pPr>
            <a:r>
              <a:rPr lang="bg-BG" sz="2800" b="1" dirty="0">
                <a:latin typeface="Times New Roman" pitchFamily="18" charset="0"/>
              </a:rPr>
              <a:t>За помощни файлове</a:t>
            </a:r>
            <a:r>
              <a:rPr lang="bg-BG" sz="2000" b="1" dirty="0">
                <a:latin typeface="Times New Roman" pitchFamily="18" charset="0"/>
              </a:rPr>
              <a:t>  - </a:t>
            </a:r>
            <a:r>
              <a:rPr lang="en-US" sz="2800" b="1" dirty="0">
                <a:solidFill>
                  <a:schemeClr val="folHlink"/>
                </a:solidFill>
                <a:latin typeface="Times New Roman" pitchFamily="18" charset="0"/>
              </a:rPr>
              <a:t>. HLP</a:t>
            </a:r>
            <a:r>
              <a:rPr lang="bg-BG" sz="2000" dirty="0">
                <a:latin typeface="Times New Roman" pitchFamily="18" charset="0"/>
              </a:rPr>
              <a:t>                	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39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Мерни единици за обем на данни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842052"/>
            <a:ext cx="8752114" cy="4621407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bg-BG" dirty="0"/>
              <a:t>Компютърът „разбира“ свой </a:t>
            </a:r>
            <a:r>
              <a:rPr lang="bg-BG" dirty="0" smtClean="0"/>
              <a:t>собствен </a:t>
            </a:r>
            <a:r>
              <a:rPr lang="ru-RU" dirty="0" smtClean="0"/>
              <a:t>език</a:t>
            </a:r>
            <a:r>
              <a:rPr lang="ru-RU" dirty="0"/>
              <a:t>. Представянето на данните в </a:t>
            </a:r>
            <a:r>
              <a:rPr lang="ru-RU" dirty="0" smtClean="0"/>
              <a:t>паметта му </a:t>
            </a:r>
            <a:r>
              <a:rPr lang="ru-RU" dirty="0"/>
              <a:t>и на дисковите носители, става по </a:t>
            </a:r>
            <a:r>
              <a:rPr lang="ru-RU" dirty="0" smtClean="0"/>
              <a:t>много специфичен </a:t>
            </a:r>
            <a:r>
              <a:rPr lang="ru-RU" dirty="0"/>
              <a:t>начин – с помощта само на </a:t>
            </a:r>
            <a:r>
              <a:rPr lang="ru-RU" dirty="0" smtClean="0"/>
              <a:t>две стойности</a:t>
            </a:r>
            <a:r>
              <a:rPr lang="ru-RU" dirty="0"/>
              <a:t>, които се обозначават с цифрите </a:t>
            </a:r>
            <a:r>
              <a:rPr lang="ru-RU" dirty="0" smtClean="0"/>
              <a:t>0 и </a:t>
            </a:r>
            <a:r>
              <a:rPr lang="ru-RU" dirty="0"/>
              <a:t>1. От тук идва и понятието </a:t>
            </a:r>
            <a:r>
              <a:rPr lang="ru-RU" b="1" dirty="0"/>
              <a:t>двоичен</a:t>
            </a:r>
            <a:r>
              <a:rPr lang="ru-RU" dirty="0"/>
              <a:t>. </a:t>
            </a:r>
            <a:endParaRPr lang="ru-RU" dirty="0" smtClean="0"/>
          </a:p>
          <a:p>
            <a:pPr algn="just">
              <a:spcBef>
                <a:spcPts val="0"/>
              </a:spcBef>
            </a:pPr>
            <a:r>
              <a:rPr lang="ru-RU" dirty="0" smtClean="0"/>
              <a:t>Всяка </a:t>
            </a:r>
            <a:r>
              <a:rPr lang="ru-RU" dirty="0"/>
              <a:t>една от двоичните цифри, наричаме </a:t>
            </a:r>
            <a:r>
              <a:rPr lang="ru-RU" b="1" i="1" dirty="0" smtClean="0"/>
              <a:t>бит.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906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Мерни единици за обем на данни</a:t>
            </a:r>
            <a:endParaRPr lang="bg-BG" dirty="0"/>
          </a:p>
        </p:txBody>
      </p:sp>
      <p:graphicFrame>
        <p:nvGraphicFramePr>
          <p:cNvPr id="5" name="Group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575650"/>
              </p:ext>
            </p:extLst>
          </p:nvPr>
        </p:nvGraphicFramePr>
        <p:xfrm>
          <a:off x="506185" y="1537252"/>
          <a:ext cx="8291513" cy="4797016"/>
        </p:xfrm>
        <a:graphic>
          <a:graphicData uri="http://schemas.openxmlformats.org/drawingml/2006/table">
            <a:tbl>
              <a:tblPr/>
              <a:tblGrid>
                <a:gridCol w="2072451"/>
                <a:gridCol w="1898452"/>
                <a:gridCol w="2248159"/>
                <a:gridCol w="2072451"/>
              </a:tblGrid>
              <a:tr h="67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Мерна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единица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Означение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Равностойност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В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байтове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Килобайт</a:t>
                      </a:r>
                    </a:p>
                  </a:txBody>
                  <a:tcPr marL="91443" marR="91443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KB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1 024 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bg-B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Мегабайт</a:t>
                      </a:r>
                    </a:p>
                  </a:txBody>
                  <a:tcPr marL="91443" marR="91443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MB</a:t>
                      </a: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1 024 KB</a:t>
                      </a:r>
                      <a:r>
                        <a:rPr kumimoji="0" lang="bg-B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bg-B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Гигабайт</a:t>
                      </a:r>
                    </a:p>
                  </a:txBody>
                  <a:tcPr marL="91443" marR="91443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GB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024 MB</a:t>
                      </a: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bg-BG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Терабайт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TB</a:t>
                      </a: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1 024 GB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bg-BG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01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 любознателните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609" y="1537252"/>
            <a:ext cx="7832033" cy="4926207"/>
          </a:xfrm>
        </p:spPr>
        <p:txBody>
          <a:bodyPr/>
          <a:lstStyle/>
          <a:p>
            <a:r>
              <a:rPr lang="bg-BG" dirty="0" smtClean="0"/>
              <a:t>24 : 2 = 12 + 0</a:t>
            </a:r>
          </a:p>
          <a:p>
            <a:r>
              <a:rPr lang="bg-BG" dirty="0" smtClean="0"/>
              <a:t>12 : 2 =6 + 0</a:t>
            </a:r>
          </a:p>
          <a:p>
            <a:r>
              <a:rPr lang="bg-BG" dirty="0" smtClean="0"/>
              <a:t>6 : 2 = 3 + 0</a:t>
            </a:r>
          </a:p>
          <a:p>
            <a:r>
              <a:rPr lang="bg-BG" dirty="0" smtClean="0"/>
              <a:t>3 : 2 = 1 + 1</a:t>
            </a:r>
          </a:p>
          <a:p>
            <a:r>
              <a:rPr lang="bg-BG" dirty="0" smtClean="0"/>
              <a:t>1 : 2 = 0 + 1</a:t>
            </a:r>
            <a:endParaRPr lang="bg-BG" dirty="0"/>
          </a:p>
          <a:p>
            <a:r>
              <a:rPr lang="bg-BG" dirty="0" smtClean="0"/>
              <a:t>Десетичното число </a:t>
            </a:r>
            <a:r>
              <a:rPr lang="bg-BG" dirty="0" smtClean="0">
                <a:solidFill>
                  <a:srgbClr val="FFC000"/>
                </a:solidFill>
              </a:rPr>
              <a:t>24</a:t>
            </a:r>
            <a:r>
              <a:rPr lang="bg-BG" dirty="0" smtClean="0"/>
              <a:t> има запис в двоична  бройна система </a:t>
            </a:r>
            <a:r>
              <a:rPr lang="bg-BG" dirty="0" smtClean="0">
                <a:solidFill>
                  <a:srgbClr val="FFC000"/>
                </a:solidFill>
              </a:rPr>
              <a:t>11000 </a:t>
            </a:r>
            <a:r>
              <a:rPr lang="bg-BG" baseline="-25000" dirty="0" smtClean="0">
                <a:solidFill>
                  <a:srgbClr val="FFC000"/>
                </a:solidFill>
              </a:rPr>
              <a:t>(2)</a:t>
            </a:r>
            <a:endParaRPr lang="bg-BG" baseline="-25000" dirty="0">
              <a:solidFill>
                <a:srgbClr val="FFC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608616" y="1877786"/>
            <a:ext cx="65313" cy="27105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70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TC104033919[[fn=Circuit]]</Template>
  <TotalTime>93</TotalTime>
  <Words>1135</Words>
  <Application>Microsoft Office PowerPoint</Application>
  <PresentationFormat>On-screen Show (4:3)</PresentationFormat>
  <Paragraphs>201</Paragraphs>
  <Slides>25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Arial</vt:lpstr>
      <vt:lpstr>Bookman Old Style</vt:lpstr>
      <vt:lpstr>Calibri</vt:lpstr>
      <vt:lpstr>Impact</vt:lpstr>
      <vt:lpstr>MS LineDraw</vt:lpstr>
      <vt:lpstr>SPTimeBu-Roman</vt:lpstr>
      <vt:lpstr>Times New Roman</vt:lpstr>
      <vt:lpstr>TimesNewRomanPS-BoldMT</vt:lpstr>
      <vt:lpstr>TimesNewRomanPSMT</vt:lpstr>
      <vt:lpstr>Trebuchet MS</vt:lpstr>
      <vt:lpstr>Tw Cen MT</vt:lpstr>
      <vt:lpstr>Verdana</vt:lpstr>
      <vt:lpstr>Wingdings</vt:lpstr>
      <vt:lpstr>Circuit</vt:lpstr>
      <vt:lpstr>Bitmap Image</vt:lpstr>
      <vt:lpstr>Chart</vt:lpstr>
      <vt:lpstr>Файлова система</vt:lpstr>
      <vt:lpstr>Файлова система</vt:lpstr>
      <vt:lpstr>Основни характеристики  на файла</vt:lpstr>
      <vt:lpstr>Основни характеристики  на файла</vt:lpstr>
      <vt:lpstr>Адрес на файл</vt:lpstr>
      <vt:lpstr>СТАНДАРТНИ РАЗШИРЕНИЯ НА ФАЙЛОВЕ</vt:lpstr>
      <vt:lpstr>Мерни единици за обем на данни</vt:lpstr>
      <vt:lpstr>Мерни единици за обем на данни</vt:lpstr>
      <vt:lpstr>За любознателните</vt:lpstr>
      <vt:lpstr>За любознателните</vt:lpstr>
      <vt:lpstr>ЛОГИЧЕСКИ ИМЕНА НА УСТРОЙСТВАТА</vt:lpstr>
      <vt:lpstr>Дървовидна структура на дисковите носители</vt:lpstr>
      <vt:lpstr>WINDOWS EXPLORER</vt:lpstr>
      <vt:lpstr>WINDOWS EXPLORER</vt:lpstr>
      <vt:lpstr>РАЗГЛЕЖДАНЕ СЪДЪРЖАНИЕ НА УСТРОЙСТВО ИЛИ ПАПКА</vt:lpstr>
      <vt:lpstr>ПРЕДСТАВЯНЕ и ПОДРЕДБА  НА ОБЕКТИТЕ В ДЕСНИЯ ПАНЕЛ (ХР)</vt:lpstr>
      <vt:lpstr>ПРЕДСТАВЯНЕ и ПОДРЕДБА  НА ОБЕКТИТЕ В ДЕСНИЯ ПАНЕЛ</vt:lpstr>
      <vt:lpstr>речник</vt:lpstr>
      <vt:lpstr>Операции с файлове</vt:lpstr>
      <vt:lpstr>ИЗБИРАНЕ НА ОБЕКТ</vt:lpstr>
      <vt:lpstr>СТАРТИРАНЕ НА ПРОГРАМИ и ДАННИ  /чрез двойно щракване върху името на файла / </vt:lpstr>
      <vt:lpstr>КОПИРАНЕ НА ОБЕКТИ</vt:lpstr>
      <vt:lpstr>ПРЕМЕСТВАНЕ НА ОБЕКТИ</vt:lpstr>
      <vt:lpstr>ПРЕИМЕНУВАНЕ НА ОБЕКТИ</vt:lpstr>
      <vt:lpstr>ИЗТРИВАНЕ НА ОБЕКТИ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Файлова система</dc:title>
  <dc:creator>Люси Дерменджиева</dc:creator>
  <cp:lastModifiedBy>Люси Дерменджиева</cp:lastModifiedBy>
  <cp:revision>13</cp:revision>
  <dcterms:created xsi:type="dcterms:W3CDTF">2013-09-30T16:12:03Z</dcterms:created>
  <dcterms:modified xsi:type="dcterms:W3CDTF">2013-09-30T17:45:30Z</dcterms:modified>
</cp:coreProperties>
</file>