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1C47-3AAC-4B64-8854-2689479F5097}" type="datetimeFigureOut">
              <a:rPr lang="bg-BG" smtClean="0"/>
              <a:t>8.8.2012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AE15-3BA1-4A40-8357-532BAAD449B5}" type="slidenum">
              <a:rPr lang="bg-BG" smtClean="0"/>
              <a:t>‹#›</a:t>
            </a:fld>
            <a:endParaRPr lang="bg-BG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1C47-3AAC-4B64-8854-2689479F5097}" type="datetimeFigureOut">
              <a:rPr lang="bg-BG" smtClean="0"/>
              <a:t>8.8.2012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AE15-3BA1-4A40-8357-532BAAD449B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1C47-3AAC-4B64-8854-2689479F5097}" type="datetimeFigureOut">
              <a:rPr lang="bg-BG" smtClean="0"/>
              <a:t>8.8.2012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AE15-3BA1-4A40-8357-532BAAD449B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1C47-3AAC-4B64-8854-2689479F5097}" type="datetimeFigureOut">
              <a:rPr lang="bg-BG" smtClean="0"/>
              <a:t>8.8.2012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AE15-3BA1-4A40-8357-532BAAD449B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1C47-3AAC-4B64-8854-2689479F5097}" type="datetimeFigureOut">
              <a:rPr lang="bg-BG" smtClean="0"/>
              <a:t>8.8.2012 г.</a:t>
            </a:fld>
            <a:endParaRPr lang="bg-BG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AE15-3BA1-4A40-8357-532BAAD449B5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1C47-3AAC-4B64-8854-2689479F5097}" type="datetimeFigureOut">
              <a:rPr lang="bg-BG" smtClean="0"/>
              <a:t>8.8.2012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AE15-3BA1-4A40-8357-532BAAD449B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1C47-3AAC-4B64-8854-2689479F5097}" type="datetimeFigureOut">
              <a:rPr lang="bg-BG" smtClean="0"/>
              <a:t>8.8.2012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AE15-3BA1-4A40-8357-532BAAD449B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1C47-3AAC-4B64-8854-2689479F5097}" type="datetimeFigureOut">
              <a:rPr lang="bg-BG" smtClean="0"/>
              <a:t>8.8.2012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AE15-3BA1-4A40-8357-532BAAD449B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1C47-3AAC-4B64-8854-2689479F5097}" type="datetimeFigureOut">
              <a:rPr lang="bg-BG" smtClean="0"/>
              <a:t>8.8.2012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AE15-3BA1-4A40-8357-532BAAD449B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1C47-3AAC-4B64-8854-2689479F5097}" type="datetimeFigureOut">
              <a:rPr lang="bg-BG" smtClean="0"/>
              <a:t>8.8.2012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AE15-3BA1-4A40-8357-532BAAD449B5}" type="slidenum">
              <a:rPr lang="bg-BG" smtClean="0"/>
              <a:t>‹#›</a:t>
            </a:fld>
            <a:endParaRPr lang="bg-BG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1C47-3AAC-4B64-8854-2689479F5097}" type="datetimeFigureOut">
              <a:rPr lang="bg-BG" smtClean="0"/>
              <a:t>8.8.2012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AE15-3BA1-4A40-8357-532BAAD449B5}" type="slidenum">
              <a:rPr lang="bg-BG" smtClean="0"/>
              <a:t>‹#›</a:t>
            </a:fld>
            <a:endParaRPr lang="bg-BG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6D71C47-3AAC-4B64-8854-2689479F5097}" type="datetimeFigureOut">
              <a:rPr lang="bg-BG" smtClean="0"/>
              <a:t>8.8.2012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D27AE15-3BA1-4A40-8357-532BAAD449B5}" type="slidenum">
              <a:rPr lang="bg-BG" smtClean="0"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4400" b="1" kern="1200" cap="none" spc="0">
          <a:ln w="900" cmpd="sng">
            <a:solidFill>
              <a:schemeClr val="accent1">
                <a:satMod val="190000"/>
                <a:alpha val="55000"/>
              </a:schemeClr>
            </a:solidFill>
            <a:prstDash val="solid"/>
          </a:ln>
          <a:solidFill>
            <a:schemeClr val="accent1">
              <a:satMod val="200000"/>
              <a:tint val="3000"/>
            </a:schemeClr>
          </a:solidFill>
          <a:effectLst>
            <a:innerShdw blurRad="101600" dist="76200" dir="5400000">
              <a:schemeClr val="accent1">
                <a:satMod val="190000"/>
                <a:tint val="100000"/>
                <a:alpha val="74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0" indent="36353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None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4468688" cy="2810743"/>
          </a:xfrm>
        </p:spPr>
        <p:txBody>
          <a:bodyPr>
            <a:noAutofit/>
          </a:bodyPr>
          <a:lstStyle/>
          <a:p>
            <a:r>
              <a:rPr lang="bg-BG" sz="4400" b="1" dirty="0"/>
              <a:t>Архивиране </a:t>
            </a:r>
            <a:r>
              <a:rPr lang="bg-BG" sz="4400" b="1" dirty="0" smtClean="0"/>
              <a:t>на информация и </a:t>
            </a:r>
            <a:r>
              <a:rPr lang="bg-BG" sz="4400" b="1" dirty="0"/>
              <a:t>пренос на данни</a:t>
            </a:r>
            <a:r>
              <a:rPr lang="bg-BG" sz="4400" dirty="0"/>
              <a:t/>
            </a:r>
            <a:br>
              <a:rPr lang="bg-BG" sz="4400" dirty="0"/>
            </a:br>
            <a:endParaRPr lang="bg-BG" sz="4400" dirty="0"/>
          </a:p>
        </p:txBody>
      </p:sp>
    </p:spTree>
    <p:extLst>
      <p:ext uri="{BB962C8B-B14F-4D97-AF65-F5344CB8AC3E}">
        <p14:creationId xmlns:p14="http://schemas.microsoft.com/office/powerpoint/2010/main" val="53441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642194"/>
          </a:xfrm>
        </p:spPr>
        <p:txBody>
          <a:bodyPr>
            <a:normAutofit fontScale="90000"/>
          </a:bodyPr>
          <a:lstStyle/>
          <a:p>
            <a:pPr lvl="0"/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Предназначение 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28133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bg-BG" sz="3600" b="1" dirty="0" smtClean="0"/>
              <a:t>Кога архивираме?</a:t>
            </a:r>
          </a:p>
          <a:p>
            <a:pPr marL="1028700" lvl="1" indent="-571500"/>
            <a:r>
              <a:rPr lang="bg-BG" sz="3600" dirty="0" smtClean="0"/>
              <a:t>Недостиг </a:t>
            </a:r>
            <a:r>
              <a:rPr lang="bg-BG" sz="3600" dirty="0"/>
              <a:t>на </a:t>
            </a:r>
            <a:r>
              <a:rPr lang="bg-BG" sz="3600" dirty="0" smtClean="0"/>
              <a:t>памет;</a:t>
            </a:r>
          </a:p>
          <a:p>
            <a:pPr marL="1028700" lvl="1" indent="-571500"/>
            <a:r>
              <a:rPr lang="bg-BG" sz="3600" dirty="0" smtClean="0"/>
              <a:t>Защита </a:t>
            </a:r>
            <a:r>
              <a:rPr lang="bg-BG" sz="3600" dirty="0"/>
              <a:t>на данни чрез </a:t>
            </a:r>
            <a:r>
              <a:rPr lang="bg-BG" sz="3600" dirty="0" smtClean="0"/>
              <a:t>парола;</a:t>
            </a:r>
          </a:p>
          <a:p>
            <a:pPr marL="1028700" lvl="1" indent="-571500"/>
            <a:r>
              <a:rPr lang="bg-BG" sz="3600" dirty="0" smtClean="0"/>
              <a:t>При </a:t>
            </a:r>
            <a:r>
              <a:rPr lang="bg-BG" sz="3600" dirty="0"/>
              <a:t>пренос на данни на разстояние</a:t>
            </a:r>
          </a:p>
          <a:p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116178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effectLst/>
              </a:rPr>
              <a:t>Програми за архивиране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/>
          </a:bodyPr>
          <a:lstStyle/>
          <a:p>
            <a:pPr lvl="1"/>
            <a:r>
              <a:rPr lang="bg-BG" sz="4000" dirty="0" smtClean="0"/>
              <a:t> </a:t>
            </a:r>
            <a:r>
              <a:rPr lang="en-US" sz="4000" dirty="0" err="1" smtClean="0"/>
              <a:t>WinRar</a:t>
            </a:r>
            <a:r>
              <a:rPr lang="bg-BG" sz="4000" dirty="0" smtClean="0"/>
              <a:t>;</a:t>
            </a:r>
          </a:p>
          <a:p>
            <a:pPr lvl="1"/>
            <a:endParaRPr lang="bg-BG" sz="4000" dirty="0"/>
          </a:p>
          <a:p>
            <a:pPr lvl="1"/>
            <a:r>
              <a:rPr lang="bg-BG" sz="4000" dirty="0" smtClean="0"/>
              <a:t> </a:t>
            </a:r>
            <a:r>
              <a:rPr lang="en-US" sz="4000" dirty="0" smtClean="0"/>
              <a:t>WinZip</a:t>
            </a:r>
            <a:r>
              <a:rPr lang="bg-BG" sz="4000" dirty="0" smtClean="0"/>
              <a:t>;</a:t>
            </a:r>
          </a:p>
          <a:p>
            <a:pPr lvl="1"/>
            <a:endParaRPr lang="bg-BG" sz="4000" dirty="0"/>
          </a:p>
          <a:p>
            <a:pPr lvl="1"/>
            <a:r>
              <a:rPr lang="bg-BG" sz="4000" dirty="0" smtClean="0"/>
              <a:t> </a:t>
            </a:r>
            <a:r>
              <a:rPr lang="en-US" sz="4000" dirty="0" err="1" smtClean="0"/>
              <a:t>WinAce</a:t>
            </a:r>
            <a:r>
              <a:rPr lang="bg-BG" sz="4000" dirty="0"/>
              <a:t>;</a:t>
            </a:r>
          </a:p>
          <a:p>
            <a:endParaRPr lang="bg-BG" sz="4000" dirty="0"/>
          </a:p>
        </p:txBody>
      </p:sp>
      <p:pic>
        <p:nvPicPr>
          <p:cNvPr id="1026" name="Picture 2" descr="http://t3.gstatic.com/images?q=tbn:ANd9GcRY2cGREGHaz7vmoi1j3QHlhixYMCw3c0N0or7ViKJ23OkaOAs&amp;t=1&amp;usg=__S9LxhdfBm-zy6XxsuvT4yN7y5hs=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112" y="1220612"/>
            <a:ext cx="194310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3.gstatic.com/images?q=tbn:ANd9GcSMufaLAkBFo424wiJK8EVOWEARdgTHibFDfq8TX95SU923n40&amp;t=1&amp;usg=__HtXYweeutIENwdw6Cr0bbmreWlE=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BDBDB"/>
              </a:clrFrom>
              <a:clrTo>
                <a:srgbClr val="DBDBD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80928"/>
            <a:ext cx="1641813" cy="162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2.bp.blogspot.com/_tkwccXVN9uI/SKAqFLOniLI/AAAAAAAAA5E/yssy1IWFT_U/s400/wina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390125"/>
            <a:ext cx="3305175" cy="18669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88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Компресиране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z="3600" b="1" dirty="0"/>
              <a:t>Компресиране на данни – намалява размера на файла чрез  алгоритъм  или математически метод.</a:t>
            </a:r>
          </a:p>
          <a:p>
            <a:pPr lvl="1"/>
            <a:r>
              <a:rPr lang="bg-BG" sz="3200" dirty="0"/>
              <a:t>Без загуба на информация – текст,  </a:t>
            </a:r>
            <a:r>
              <a:rPr lang="bg-BG" sz="3200" dirty="0" smtClean="0"/>
              <a:t>таблици;</a:t>
            </a:r>
            <a:endParaRPr lang="bg-BG" sz="3200" dirty="0"/>
          </a:p>
          <a:p>
            <a:pPr lvl="1"/>
            <a:r>
              <a:rPr lang="bg-BG" sz="3200" dirty="0"/>
              <a:t>Със загуба на информация – видео и звукови </a:t>
            </a:r>
            <a:r>
              <a:rPr lang="bg-BG" sz="3200" dirty="0" smtClean="0"/>
              <a:t>файлове.</a:t>
            </a:r>
            <a:endParaRPr lang="bg-BG" sz="32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33460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Създаване на архив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bg-BG" sz="2800" dirty="0"/>
          </a:p>
          <a:p>
            <a:pPr lvl="1"/>
            <a:r>
              <a:rPr lang="bg-BG" sz="3600" dirty="0"/>
              <a:t>Избор на файл или група файлове</a:t>
            </a:r>
          </a:p>
          <a:p>
            <a:pPr lvl="1"/>
            <a:r>
              <a:rPr lang="bg-BG" sz="3600" dirty="0"/>
              <a:t>Избор на команда </a:t>
            </a:r>
            <a:r>
              <a:rPr lang="en-US" sz="3600" dirty="0"/>
              <a:t>Add</a:t>
            </a:r>
            <a:endParaRPr lang="bg-BG" sz="3600" dirty="0"/>
          </a:p>
          <a:p>
            <a:pPr lvl="1"/>
            <a:r>
              <a:rPr lang="bg-BG" sz="3600" dirty="0"/>
              <a:t>Задаваме име и място на съхранение</a:t>
            </a:r>
          </a:p>
          <a:p>
            <a:pPr lvl="1"/>
            <a:r>
              <a:rPr lang="bg-BG" sz="3600" dirty="0"/>
              <a:t>Настройки (формат, ниво на компресия, парола, томове и др.)</a:t>
            </a:r>
          </a:p>
          <a:p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2505952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426170"/>
          </a:xfrm>
        </p:spPr>
        <p:txBody>
          <a:bodyPr>
            <a:normAutofit fontScale="90000"/>
          </a:bodyPr>
          <a:lstStyle/>
          <a:p>
            <a:pPr lvl="0"/>
            <a:r>
              <a:rPr lang="bg-BG" dirty="0" smtClean="0"/>
              <a:t>Разархивиране</a:t>
            </a:r>
            <a:r>
              <a:rPr lang="bg-BG" sz="4000" dirty="0"/>
              <a:t/>
            </a:r>
            <a:br>
              <a:rPr lang="bg-BG" sz="4000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bg-BG" sz="3600" dirty="0" smtClean="0"/>
              <a:t>Избор </a:t>
            </a:r>
            <a:r>
              <a:rPr lang="bg-BG" sz="3600" dirty="0"/>
              <a:t>на архивния файл</a:t>
            </a:r>
          </a:p>
          <a:p>
            <a:pPr lvl="1"/>
            <a:r>
              <a:rPr lang="bg-BG" sz="3600" dirty="0"/>
              <a:t>Команда </a:t>
            </a:r>
            <a:r>
              <a:rPr lang="en-US" sz="3600" dirty="0"/>
              <a:t>Extract </a:t>
            </a:r>
            <a:endParaRPr lang="bg-BG" sz="3600" dirty="0"/>
          </a:p>
          <a:p>
            <a:pPr lvl="1"/>
            <a:r>
              <a:rPr lang="bg-BG" sz="3600" dirty="0"/>
              <a:t>Задава се място на архивния файл</a:t>
            </a:r>
          </a:p>
          <a:p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3461732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txBody>
          <a:bodyPr>
            <a:normAutofit fontScale="90000"/>
          </a:bodyPr>
          <a:lstStyle/>
          <a:p>
            <a:r>
              <a:rPr lang="bg-BG" dirty="0"/>
              <a:t>Разархивиране</a:t>
            </a:r>
            <a:r>
              <a:rPr lang="bg-BG" sz="4000" dirty="0"/>
              <a:t/>
            </a:r>
            <a:br>
              <a:rPr lang="bg-BG" sz="4000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dirty="0"/>
              <a:t>Създаване на саморазархивиращ се архив </a:t>
            </a:r>
            <a:r>
              <a:rPr lang="en-US" dirty="0"/>
              <a:t>(.exe) – </a:t>
            </a:r>
            <a:r>
              <a:rPr lang="bg-BG" dirty="0"/>
              <a:t>включва в себе си програмен код </a:t>
            </a:r>
            <a:r>
              <a:rPr lang="bg-BG" dirty="0" smtClean="0"/>
              <a:t> за </a:t>
            </a:r>
            <a:r>
              <a:rPr lang="bg-BG" dirty="0"/>
              <a:t>архив и разархивиране.</a:t>
            </a:r>
            <a:endParaRPr lang="bg-BG" sz="2800" dirty="0"/>
          </a:p>
          <a:p>
            <a:pPr lvl="1"/>
            <a:r>
              <a:rPr lang="bg-BG" sz="3200" dirty="0"/>
              <a:t>Маркираме </a:t>
            </a:r>
            <a:r>
              <a:rPr lang="bg-BG" sz="3200" dirty="0" smtClean="0"/>
              <a:t>файл </a:t>
            </a:r>
            <a:r>
              <a:rPr lang="bg-BG" sz="3200" dirty="0"/>
              <a:t>или група  файлове</a:t>
            </a:r>
          </a:p>
          <a:p>
            <a:pPr lvl="1"/>
            <a:r>
              <a:rPr lang="bg-BG" sz="3200" dirty="0"/>
              <a:t>Команда </a:t>
            </a:r>
            <a:r>
              <a:rPr lang="en-US" sz="3200" dirty="0"/>
              <a:t>Add</a:t>
            </a:r>
            <a:endParaRPr lang="bg-BG" sz="3200" dirty="0"/>
          </a:p>
          <a:p>
            <a:pPr lvl="1"/>
            <a:r>
              <a:rPr lang="bg-BG" sz="3200" dirty="0"/>
              <a:t>Име и място на архива</a:t>
            </a:r>
          </a:p>
          <a:p>
            <a:pPr lvl="1"/>
            <a:r>
              <a:rPr lang="en-US" sz="3200" dirty="0"/>
              <a:t>Create SFX archive</a:t>
            </a:r>
            <a:endParaRPr lang="bg-BG" sz="3200" dirty="0"/>
          </a:p>
          <a:p>
            <a:pPr lvl="1"/>
            <a:r>
              <a:rPr lang="bg-BG" sz="3200" dirty="0"/>
              <a:t>Н</a:t>
            </a:r>
            <a:r>
              <a:rPr lang="bg-BG" sz="3200" dirty="0" smtClean="0"/>
              <a:t>астройки</a:t>
            </a:r>
            <a:endParaRPr lang="bg-BG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149079"/>
            <a:ext cx="2087182" cy="21082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743371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7E224E-7AA6-4ED2-93D6-55FAC465F8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5B47E14-F05C-4BD5-B920-B1C72DB26C65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3F79B1F-ABFD-4FE5-B86E-7B28325097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27</TotalTime>
  <Words>155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Thatch</vt:lpstr>
      <vt:lpstr>Архивиране на информация и пренос на данни </vt:lpstr>
      <vt:lpstr> Предназначение  </vt:lpstr>
      <vt:lpstr>Програми за архивиране</vt:lpstr>
      <vt:lpstr>Компресиране</vt:lpstr>
      <vt:lpstr>Създаване на архив</vt:lpstr>
      <vt:lpstr>Разархивиране </vt:lpstr>
      <vt:lpstr>Разархивиране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Архивиране на информация и пренос на данни</dc:title>
  <dc:creator>Lussi</dc:creator>
  <cp:lastModifiedBy>Lussi</cp:lastModifiedBy>
  <cp:revision>4</cp:revision>
  <dcterms:created xsi:type="dcterms:W3CDTF">2010-10-27T18:49:57Z</dcterms:created>
  <dcterms:modified xsi:type="dcterms:W3CDTF">2012-08-08T18:28:58Z</dcterms:modified>
</cp:coreProperties>
</file>